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8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/>
    <p:restoredTop sz="95345"/>
  </p:normalViewPr>
  <p:slideViewPr>
    <p:cSldViewPr snapToGrid="0" snapToObjects="1" showGuides="1">
      <p:cViewPr varScale="1">
        <p:scale>
          <a:sx n="89" d="100"/>
          <a:sy n="89" d="100"/>
        </p:scale>
        <p:origin x="192" y="30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B1A4-F753-4245-80AF-2B4071A8A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0C9E8-C3E2-944E-8924-5CB89BD9D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5D46-8C5D-BF42-BC6F-9315CBBA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8A03F-5F66-894A-B9DB-BF78BCB80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8D8C-1DC3-DE48-85DB-9E96FC7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3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BC29-17B7-5F4C-B5C1-D4AC708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B7677-E876-4B4A-A808-581A66C24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B8E88-3AB9-6C4C-A637-4F5D2824A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B093D-13B6-584A-AE1F-0B00636F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A50BF-6657-BC48-A654-4D62B0967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3C501-99FA-4D42-9E07-DB1761DA5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8ADF8-EF00-F14D-87A0-5EF0AC037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03EAF-05E0-5D40-A16E-226BEFE8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C6A9D-33DA-C64B-A03D-F8F9AA44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3ECDD-0AB8-6D4A-A6CB-1340270D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9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The H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2ED1D7-4803-4C4A-9965-3B1634644815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2366" t="21034" r="6964" b="2460"/>
          <a:stretch/>
        </p:blipFill>
        <p:spPr>
          <a:xfrm>
            <a:off x="0" y="2"/>
            <a:ext cx="12198096" cy="68579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8945DE-F130-4CD9-AD26-0D5B9F34A914}"/>
              </a:ext>
            </a:extLst>
          </p:cNvPr>
          <p:cNvSpPr/>
          <p:nvPr userDrawn="1"/>
        </p:nvSpPr>
        <p:spPr>
          <a:xfrm>
            <a:off x="457201" y="0"/>
            <a:ext cx="563880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8A628-CAE9-41C5-AD1A-ED470A6C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991" y="365125"/>
            <a:ext cx="4602480" cy="328104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UTK Centered">
            <a:extLst>
              <a:ext uri="{FF2B5EF4-FFF2-40B4-BE49-F238E27FC236}">
                <a16:creationId xmlns:a16="http://schemas.microsoft.com/office/drawing/2014/main" id="{BD95262E-8A65-41BE-8D16-5B6844C0B4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969303" y="4109165"/>
            <a:ext cx="2661855" cy="1797998"/>
            <a:chOff x="-2931" y="-4852"/>
            <a:chExt cx="17157" cy="11589"/>
          </a:xfrm>
        </p:grpSpPr>
        <p:sp>
          <p:nvSpPr>
            <p:cNvPr id="20" name="T fill">
              <a:extLst>
                <a:ext uri="{FF2B5EF4-FFF2-40B4-BE49-F238E27FC236}">
                  <a16:creationId xmlns:a16="http://schemas.microsoft.com/office/drawing/2014/main" id="{23DC3071-2D59-4F36-B902-95213296AA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16" y="-4567"/>
              <a:ext cx="4245" cy="4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ype">
              <a:extLst>
                <a:ext uri="{FF2B5EF4-FFF2-40B4-BE49-F238E27FC236}">
                  <a16:creationId xmlns:a16="http://schemas.microsoft.com/office/drawing/2014/main" id="{15518F2F-F865-4702-B462-144567D323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931" y="1653"/>
              <a:ext cx="17157" cy="5084"/>
            </a:xfrm>
            <a:custGeom>
              <a:avLst/>
              <a:gdLst>
                <a:gd name="T0" fmla="*/ 43 w 974"/>
                <a:gd name="T1" fmla="*/ 203 h 286"/>
                <a:gd name="T2" fmla="*/ 206 w 974"/>
                <a:gd name="T3" fmla="*/ 82 h 286"/>
                <a:gd name="T4" fmla="*/ 153 w 974"/>
                <a:gd name="T5" fmla="*/ 194 h 286"/>
                <a:gd name="T6" fmla="*/ 333 w 974"/>
                <a:gd name="T7" fmla="*/ 99 h 286"/>
                <a:gd name="T8" fmla="*/ 235 w 974"/>
                <a:gd name="T9" fmla="*/ 93 h 286"/>
                <a:gd name="T10" fmla="*/ 333 w 974"/>
                <a:gd name="T11" fmla="*/ 190 h 286"/>
                <a:gd name="T12" fmla="*/ 351 w 974"/>
                <a:gd name="T13" fmla="*/ 80 h 286"/>
                <a:gd name="T14" fmla="*/ 456 w 974"/>
                <a:gd name="T15" fmla="*/ 201 h 286"/>
                <a:gd name="T16" fmla="*/ 480 w 974"/>
                <a:gd name="T17" fmla="*/ 82 h 286"/>
                <a:gd name="T18" fmla="*/ 552 w 974"/>
                <a:gd name="T19" fmla="*/ 154 h 286"/>
                <a:gd name="T20" fmla="*/ 595 w 974"/>
                <a:gd name="T21" fmla="*/ 172 h 286"/>
                <a:gd name="T22" fmla="*/ 655 w 974"/>
                <a:gd name="T23" fmla="*/ 84 h 286"/>
                <a:gd name="T24" fmla="*/ 703 w 974"/>
                <a:gd name="T25" fmla="*/ 117 h 286"/>
                <a:gd name="T26" fmla="*/ 860 w 974"/>
                <a:gd name="T27" fmla="*/ 103 h 286"/>
                <a:gd name="T28" fmla="*/ 872 w 974"/>
                <a:gd name="T29" fmla="*/ 181 h 286"/>
                <a:gd name="T30" fmla="*/ 807 w 974"/>
                <a:gd name="T31" fmla="*/ 131 h 286"/>
                <a:gd name="T32" fmla="*/ 895 w 974"/>
                <a:gd name="T33" fmla="*/ 180 h 286"/>
                <a:gd name="T34" fmla="*/ 955 w 974"/>
                <a:gd name="T35" fmla="*/ 154 h 286"/>
                <a:gd name="T36" fmla="*/ 9 w 974"/>
                <a:gd name="T37" fmla="*/ 1 h 286"/>
                <a:gd name="T38" fmla="*/ 38 w 974"/>
                <a:gd name="T39" fmla="*/ 54 h 286"/>
                <a:gd name="T40" fmla="*/ 122 w 974"/>
                <a:gd name="T41" fmla="*/ 1 h 286"/>
                <a:gd name="T42" fmla="*/ 73 w 974"/>
                <a:gd name="T43" fmla="*/ 42 h 286"/>
                <a:gd name="T44" fmla="*/ 180 w 974"/>
                <a:gd name="T45" fmla="*/ 5 h 286"/>
                <a:gd name="T46" fmla="*/ 184 w 974"/>
                <a:gd name="T47" fmla="*/ 41 h 286"/>
                <a:gd name="T48" fmla="*/ 163 w 974"/>
                <a:gd name="T49" fmla="*/ 24 h 286"/>
                <a:gd name="T50" fmla="*/ 238 w 974"/>
                <a:gd name="T51" fmla="*/ 1 h 286"/>
                <a:gd name="T52" fmla="*/ 270 w 974"/>
                <a:gd name="T53" fmla="*/ 2 h 286"/>
                <a:gd name="T54" fmla="*/ 317 w 974"/>
                <a:gd name="T55" fmla="*/ 16 h 286"/>
                <a:gd name="T56" fmla="*/ 348 w 974"/>
                <a:gd name="T57" fmla="*/ 33 h 286"/>
                <a:gd name="T58" fmla="*/ 385 w 974"/>
                <a:gd name="T59" fmla="*/ 54 h 286"/>
                <a:gd name="T60" fmla="*/ 445 w 974"/>
                <a:gd name="T61" fmla="*/ 55 h 286"/>
                <a:gd name="T62" fmla="*/ 507 w 974"/>
                <a:gd name="T63" fmla="*/ 4 h 286"/>
                <a:gd name="T64" fmla="*/ 502 w 974"/>
                <a:gd name="T65" fmla="*/ 54 h 286"/>
                <a:gd name="T66" fmla="*/ 523 w 974"/>
                <a:gd name="T67" fmla="*/ 21 h 286"/>
                <a:gd name="T68" fmla="*/ 593 w 974"/>
                <a:gd name="T69" fmla="*/ 48 h 286"/>
                <a:gd name="T70" fmla="*/ 554 w 974"/>
                <a:gd name="T71" fmla="*/ 54 h 286"/>
                <a:gd name="T72" fmla="*/ 642 w 974"/>
                <a:gd name="T73" fmla="*/ 42 h 286"/>
                <a:gd name="T74" fmla="*/ 645 w 974"/>
                <a:gd name="T75" fmla="*/ 8 h 286"/>
                <a:gd name="T76" fmla="*/ 671 w 974"/>
                <a:gd name="T77" fmla="*/ 42 h 286"/>
                <a:gd name="T78" fmla="*/ 746 w 974"/>
                <a:gd name="T79" fmla="*/ 1 h 286"/>
                <a:gd name="T80" fmla="*/ 729 w 974"/>
                <a:gd name="T81" fmla="*/ 54 h 286"/>
                <a:gd name="T82" fmla="*/ 803 w 974"/>
                <a:gd name="T83" fmla="*/ 7 h 286"/>
                <a:gd name="T84" fmla="*/ 790 w 974"/>
                <a:gd name="T85" fmla="*/ 54 h 286"/>
                <a:gd name="T86" fmla="*/ 869 w 974"/>
                <a:gd name="T87" fmla="*/ 25 h 286"/>
                <a:gd name="T88" fmla="*/ 935 w 974"/>
                <a:gd name="T89" fmla="*/ 5 h 286"/>
                <a:gd name="T90" fmla="*/ 964 w 974"/>
                <a:gd name="T91" fmla="*/ 19 h 286"/>
                <a:gd name="T92" fmla="*/ 250 w 974"/>
                <a:gd name="T93" fmla="*/ 274 h 286"/>
                <a:gd name="T94" fmla="*/ 300 w 974"/>
                <a:gd name="T95" fmla="*/ 285 h 286"/>
                <a:gd name="T96" fmla="*/ 259 w 974"/>
                <a:gd name="T97" fmla="*/ 243 h 286"/>
                <a:gd name="T98" fmla="*/ 320 w 974"/>
                <a:gd name="T99" fmla="*/ 247 h 286"/>
                <a:gd name="T100" fmla="*/ 350 w 974"/>
                <a:gd name="T101" fmla="*/ 264 h 286"/>
                <a:gd name="T102" fmla="*/ 472 w 974"/>
                <a:gd name="T103" fmla="*/ 234 h 286"/>
                <a:gd name="T104" fmla="*/ 456 w 974"/>
                <a:gd name="T105" fmla="*/ 264 h 286"/>
                <a:gd name="T106" fmla="*/ 480 w 974"/>
                <a:gd name="T107" fmla="*/ 285 h 286"/>
                <a:gd name="T108" fmla="*/ 517 w 974"/>
                <a:gd name="T109" fmla="*/ 232 h 286"/>
                <a:gd name="T110" fmla="*/ 538 w 974"/>
                <a:gd name="T111" fmla="*/ 232 h 286"/>
                <a:gd name="T112" fmla="*/ 574 w 974"/>
                <a:gd name="T113" fmla="*/ 242 h 286"/>
                <a:gd name="T114" fmla="*/ 600 w 974"/>
                <a:gd name="T115" fmla="*/ 232 h 286"/>
                <a:gd name="T116" fmla="*/ 669 w 974"/>
                <a:gd name="T117" fmla="*/ 232 h 286"/>
                <a:gd name="T118" fmla="*/ 668 w 974"/>
                <a:gd name="T119" fmla="*/ 281 h 286"/>
                <a:gd name="T120" fmla="*/ 702 w 974"/>
                <a:gd name="T121" fmla="*/ 283 h 286"/>
                <a:gd name="T122" fmla="*/ 734 w 974"/>
                <a:gd name="T123" fmla="*/ 2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4" h="286">
                  <a:moveTo>
                    <a:pt x="104" y="92"/>
                  </a:moveTo>
                  <a:cubicBezTo>
                    <a:pt x="106" y="93"/>
                    <a:pt x="107" y="96"/>
                    <a:pt x="108" y="100"/>
                  </a:cubicBezTo>
                  <a:cubicBezTo>
                    <a:pt x="108" y="102"/>
                    <a:pt x="109" y="103"/>
                    <a:pt x="110" y="103"/>
                  </a:cubicBezTo>
                  <a:cubicBezTo>
                    <a:pt x="111" y="103"/>
                    <a:pt x="112" y="102"/>
                    <a:pt x="112" y="100"/>
                  </a:cubicBezTo>
                  <a:cubicBezTo>
                    <a:pt x="112" y="99"/>
                    <a:pt x="111" y="98"/>
                    <a:pt x="111" y="96"/>
                  </a:cubicBezTo>
                  <a:cubicBezTo>
                    <a:pt x="111" y="94"/>
                    <a:pt x="111" y="91"/>
                    <a:pt x="111" y="88"/>
                  </a:cubicBezTo>
                  <a:cubicBezTo>
                    <a:pt x="111" y="84"/>
                    <a:pt x="110" y="82"/>
                    <a:pt x="110" y="82"/>
                  </a:cubicBezTo>
                  <a:cubicBezTo>
                    <a:pt x="109" y="81"/>
                    <a:pt x="107" y="81"/>
                    <a:pt x="104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4" y="81"/>
                    <a:pt x="4" y="82"/>
                  </a:cubicBezTo>
                  <a:cubicBezTo>
                    <a:pt x="3" y="83"/>
                    <a:pt x="3" y="85"/>
                    <a:pt x="3" y="87"/>
                  </a:cubicBezTo>
                  <a:cubicBezTo>
                    <a:pt x="3" y="90"/>
                    <a:pt x="2" y="94"/>
                    <a:pt x="1" y="98"/>
                  </a:cubicBezTo>
                  <a:cubicBezTo>
                    <a:pt x="1" y="101"/>
                    <a:pt x="0" y="103"/>
                    <a:pt x="0" y="105"/>
                  </a:cubicBezTo>
                  <a:cubicBezTo>
                    <a:pt x="0" y="106"/>
                    <a:pt x="1" y="107"/>
                    <a:pt x="2" y="107"/>
                  </a:cubicBezTo>
                  <a:cubicBezTo>
                    <a:pt x="3" y="107"/>
                    <a:pt x="4" y="106"/>
                    <a:pt x="4" y="104"/>
                  </a:cubicBezTo>
                  <a:cubicBezTo>
                    <a:pt x="5" y="98"/>
                    <a:pt x="7" y="95"/>
                    <a:pt x="9" y="93"/>
                  </a:cubicBezTo>
                  <a:cubicBezTo>
                    <a:pt x="11" y="91"/>
                    <a:pt x="15" y="90"/>
                    <a:pt x="20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90"/>
                    <a:pt x="47" y="90"/>
                    <a:pt x="48" y="91"/>
                  </a:cubicBezTo>
                  <a:cubicBezTo>
                    <a:pt x="48" y="91"/>
                    <a:pt x="49" y="93"/>
                    <a:pt x="49" y="95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186"/>
                    <a:pt x="49" y="186"/>
                    <a:pt x="49" y="186"/>
                  </a:cubicBezTo>
                  <a:cubicBezTo>
                    <a:pt x="49" y="191"/>
                    <a:pt x="48" y="194"/>
                    <a:pt x="46" y="196"/>
                  </a:cubicBezTo>
                  <a:cubicBezTo>
                    <a:pt x="45" y="198"/>
                    <a:pt x="42" y="199"/>
                    <a:pt x="37" y="200"/>
                  </a:cubicBezTo>
                  <a:cubicBezTo>
                    <a:pt x="35" y="200"/>
                    <a:pt x="34" y="201"/>
                    <a:pt x="34" y="202"/>
                  </a:cubicBezTo>
                  <a:cubicBezTo>
                    <a:pt x="34" y="203"/>
                    <a:pt x="35" y="204"/>
                    <a:pt x="37" y="204"/>
                  </a:cubicBezTo>
                  <a:cubicBezTo>
                    <a:pt x="37" y="204"/>
                    <a:pt x="39" y="204"/>
                    <a:pt x="43" y="203"/>
                  </a:cubicBezTo>
                  <a:cubicBezTo>
                    <a:pt x="44" y="203"/>
                    <a:pt x="47" y="203"/>
                    <a:pt x="49" y="203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203"/>
                    <a:pt x="63" y="203"/>
                    <a:pt x="63" y="203"/>
                  </a:cubicBezTo>
                  <a:cubicBezTo>
                    <a:pt x="67" y="203"/>
                    <a:pt x="70" y="203"/>
                    <a:pt x="71" y="203"/>
                  </a:cubicBezTo>
                  <a:cubicBezTo>
                    <a:pt x="73" y="204"/>
                    <a:pt x="74" y="204"/>
                    <a:pt x="75" y="204"/>
                  </a:cubicBezTo>
                  <a:cubicBezTo>
                    <a:pt x="77" y="204"/>
                    <a:pt x="78" y="203"/>
                    <a:pt x="78" y="202"/>
                  </a:cubicBezTo>
                  <a:cubicBezTo>
                    <a:pt x="78" y="201"/>
                    <a:pt x="77" y="200"/>
                    <a:pt x="74" y="200"/>
                  </a:cubicBezTo>
                  <a:cubicBezTo>
                    <a:pt x="67" y="198"/>
                    <a:pt x="63" y="194"/>
                    <a:pt x="63" y="187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3"/>
                    <a:pt x="63" y="92"/>
                    <a:pt x="64" y="91"/>
                  </a:cubicBezTo>
                  <a:cubicBezTo>
                    <a:pt x="64" y="90"/>
                    <a:pt x="66" y="90"/>
                    <a:pt x="69" y="90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9" y="90"/>
                    <a:pt x="102" y="90"/>
                    <a:pt x="104" y="92"/>
                  </a:cubicBezTo>
                  <a:close/>
                  <a:moveTo>
                    <a:pt x="152" y="88"/>
                  </a:moveTo>
                  <a:cubicBezTo>
                    <a:pt x="153" y="87"/>
                    <a:pt x="156" y="87"/>
                    <a:pt x="159" y="87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83" y="87"/>
                    <a:pt x="189" y="87"/>
                    <a:pt x="192" y="88"/>
                  </a:cubicBezTo>
                  <a:cubicBezTo>
                    <a:pt x="196" y="89"/>
                    <a:pt x="198" y="91"/>
                    <a:pt x="199" y="94"/>
                  </a:cubicBezTo>
                  <a:cubicBezTo>
                    <a:pt x="200" y="95"/>
                    <a:pt x="200" y="97"/>
                    <a:pt x="200" y="99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103"/>
                    <a:pt x="201" y="104"/>
                    <a:pt x="202" y="104"/>
                  </a:cubicBezTo>
                  <a:cubicBezTo>
                    <a:pt x="203" y="104"/>
                    <a:pt x="204" y="104"/>
                    <a:pt x="204" y="103"/>
                  </a:cubicBezTo>
                  <a:cubicBezTo>
                    <a:pt x="204" y="102"/>
                    <a:pt x="205" y="100"/>
                    <a:pt x="205" y="96"/>
                  </a:cubicBezTo>
                  <a:cubicBezTo>
                    <a:pt x="205" y="91"/>
                    <a:pt x="205" y="91"/>
                    <a:pt x="205" y="91"/>
                  </a:cubicBezTo>
                  <a:cubicBezTo>
                    <a:pt x="206" y="87"/>
                    <a:pt x="206" y="85"/>
                    <a:pt x="206" y="84"/>
                  </a:cubicBezTo>
                  <a:cubicBezTo>
                    <a:pt x="206" y="83"/>
                    <a:pt x="206" y="82"/>
                    <a:pt x="206" y="82"/>
                  </a:cubicBezTo>
                  <a:cubicBezTo>
                    <a:pt x="206" y="80"/>
                    <a:pt x="205" y="79"/>
                    <a:pt x="203" y="79"/>
                  </a:cubicBezTo>
                  <a:cubicBezTo>
                    <a:pt x="203" y="79"/>
                    <a:pt x="201" y="79"/>
                    <a:pt x="200" y="80"/>
                  </a:cubicBezTo>
                  <a:cubicBezTo>
                    <a:pt x="199" y="80"/>
                    <a:pt x="197" y="80"/>
                    <a:pt x="193" y="80"/>
                  </a:cubicBezTo>
                  <a:cubicBezTo>
                    <a:pt x="181" y="81"/>
                    <a:pt x="181" y="81"/>
                    <a:pt x="181" y="81"/>
                  </a:cubicBezTo>
                  <a:cubicBezTo>
                    <a:pt x="175" y="81"/>
                    <a:pt x="169" y="81"/>
                    <a:pt x="161" y="81"/>
                  </a:cubicBezTo>
                  <a:cubicBezTo>
                    <a:pt x="149" y="81"/>
                    <a:pt x="139" y="81"/>
                    <a:pt x="131" y="80"/>
                  </a:cubicBezTo>
                  <a:cubicBezTo>
                    <a:pt x="128" y="79"/>
                    <a:pt x="126" y="79"/>
                    <a:pt x="125" y="79"/>
                  </a:cubicBezTo>
                  <a:cubicBezTo>
                    <a:pt x="122" y="79"/>
                    <a:pt x="121" y="80"/>
                    <a:pt x="121" y="82"/>
                  </a:cubicBezTo>
                  <a:cubicBezTo>
                    <a:pt x="121" y="83"/>
                    <a:pt x="121" y="83"/>
                    <a:pt x="123" y="83"/>
                  </a:cubicBezTo>
                  <a:cubicBezTo>
                    <a:pt x="129" y="83"/>
                    <a:pt x="132" y="85"/>
                    <a:pt x="134" y="88"/>
                  </a:cubicBezTo>
                  <a:cubicBezTo>
                    <a:pt x="136" y="91"/>
                    <a:pt x="137" y="96"/>
                    <a:pt x="137" y="105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37" y="186"/>
                    <a:pt x="137" y="186"/>
                    <a:pt x="137" y="186"/>
                  </a:cubicBezTo>
                  <a:cubicBezTo>
                    <a:pt x="137" y="193"/>
                    <a:pt x="135" y="198"/>
                    <a:pt x="130" y="199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26" y="200"/>
                    <a:pt x="125" y="201"/>
                    <a:pt x="125" y="202"/>
                  </a:cubicBezTo>
                  <a:cubicBezTo>
                    <a:pt x="125" y="203"/>
                    <a:pt x="126" y="204"/>
                    <a:pt x="128" y="204"/>
                  </a:cubicBezTo>
                  <a:cubicBezTo>
                    <a:pt x="128" y="204"/>
                    <a:pt x="130" y="204"/>
                    <a:pt x="132" y="203"/>
                  </a:cubicBezTo>
                  <a:cubicBezTo>
                    <a:pt x="137" y="202"/>
                    <a:pt x="144" y="202"/>
                    <a:pt x="154" y="202"/>
                  </a:cubicBezTo>
                  <a:cubicBezTo>
                    <a:pt x="162" y="202"/>
                    <a:pt x="171" y="203"/>
                    <a:pt x="183" y="204"/>
                  </a:cubicBezTo>
                  <a:cubicBezTo>
                    <a:pt x="185" y="204"/>
                    <a:pt x="188" y="204"/>
                    <a:pt x="189" y="204"/>
                  </a:cubicBezTo>
                  <a:cubicBezTo>
                    <a:pt x="197" y="204"/>
                    <a:pt x="204" y="201"/>
                    <a:pt x="209" y="194"/>
                  </a:cubicBezTo>
                  <a:cubicBezTo>
                    <a:pt x="214" y="189"/>
                    <a:pt x="216" y="185"/>
                    <a:pt x="216" y="181"/>
                  </a:cubicBezTo>
                  <a:cubicBezTo>
                    <a:pt x="216" y="179"/>
                    <a:pt x="215" y="178"/>
                    <a:pt x="214" y="178"/>
                  </a:cubicBezTo>
                  <a:cubicBezTo>
                    <a:pt x="214" y="178"/>
                    <a:pt x="213" y="179"/>
                    <a:pt x="212" y="180"/>
                  </a:cubicBezTo>
                  <a:cubicBezTo>
                    <a:pt x="206" y="190"/>
                    <a:pt x="190" y="196"/>
                    <a:pt x="167" y="196"/>
                  </a:cubicBezTo>
                  <a:cubicBezTo>
                    <a:pt x="160" y="196"/>
                    <a:pt x="155" y="195"/>
                    <a:pt x="153" y="194"/>
                  </a:cubicBezTo>
                  <a:cubicBezTo>
                    <a:pt x="152" y="193"/>
                    <a:pt x="151" y="189"/>
                    <a:pt x="151" y="184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51" y="149"/>
                    <a:pt x="151" y="149"/>
                    <a:pt x="151" y="149"/>
                  </a:cubicBezTo>
                  <a:cubicBezTo>
                    <a:pt x="151" y="147"/>
                    <a:pt x="151" y="146"/>
                    <a:pt x="152" y="145"/>
                  </a:cubicBezTo>
                  <a:cubicBezTo>
                    <a:pt x="153" y="144"/>
                    <a:pt x="155" y="144"/>
                    <a:pt x="158" y="144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3" y="144"/>
                    <a:pt x="186" y="145"/>
                    <a:pt x="188" y="146"/>
                  </a:cubicBezTo>
                  <a:cubicBezTo>
                    <a:pt x="191" y="148"/>
                    <a:pt x="192" y="150"/>
                    <a:pt x="193" y="154"/>
                  </a:cubicBezTo>
                  <a:cubicBezTo>
                    <a:pt x="193" y="157"/>
                    <a:pt x="193" y="157"/>
                    <a:pt x="193" y="157"/>
                  </a:cubicBezTo>
                  <a:cubicBezTo>
                    <a:pt x="193" y="158"/>
                    <a:pt x="194" y="159"/>
                    <a:pt x="196" y="159"/>
                  </a:cubicBezTo>
                  <a:cubicBezTo>
                    <a:pt x="197" y="159"/>
                    <a:pt x="197" y="158"/>
                    <a:pt x="197" y="157"/>
                  </a:cubicBezTo>
                  <a:cubicBezTo>
                    <a:pt x="197" y="156"/>
                    <a:pt x="197" y="155"/>
                    <a:pt x="197" y="154"/>
                  </a:cubicBezTo>
                  <a:cubicBezTo>
                    <a:pt x="197" y="150"/>
                    <a:pt x="197" y="147"/>
                    <a:pt x="197" y="143"/>
                  </a:cubicBezTo>
                  <a:cubicBezTo>
                    <a:pt x="197" y="138"/>
                    <a:pt x="197" y="133"/>
                    <a:pt x="197" y="127"/>
                  </a:cubicBezTo>
                  <a:cubicBezTo>
                    <a:pt x="197" y="127"/>
                    <a:pt x="197" y="126"/>
                    <a:pt x="197" y="125"/>
                  </a:cubicBezTo>
                  <a:cubicBezTo>
                    <a:pt x="197" y="124"/>
                    <a:pt x="197" y="123"/>
                    <a:pt x="196" y="123"/>
                  </a:cubicBezTo>
                  <a:cubicBezTo>
                    <a:pt x="194" y="123"/>
                    <a:pt x="194" y="124"/>
                    <a:pt x="193" y="125"/>
                  </a:cubicBezTo>
                  <a:cubicBezTo>
                    <a:pt x="193" y="129"/>
                    <a:pt x="192" y="132"/>
                    <a:pt x="191" y="133"/>
                  </a:cubicBezTo>
                  <a:cubicBezTo>
                    <a:pt x="190" y="134"/>
                    <a:pt x="188" y="135"/>
                    <a:pt x="185" y="135"/>
                  </a:cubicBezTo>
                  <a:cubicBezTo>
                    <a:pt x="181" y="136"/>
                    <a:pt x="176" y="136"/>
                    <a:pt x="170" y="136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3" y="136"/>
                    <a:pt x="152" y="136"/>
                    <a:pt x="151" y="136"/>
                  </a:cubicBezTo>
                  <a:cubicBezTo>
                    <a:pt x="151" y="135"/>
                    <a:pt x="151" y="133"/>
                    <a:pt x="151" y="131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1" y="91"/>
                    <a:pt x="151" y="89"/>
                    <a:pt x="152" y="88"/>
                  </a:cubicBezTo>
                  <a:close/>
                  <a:moveTo>
                    <a:pt x="333" y="109"/>
                  </a:moveTo>
                  <a:cubicBezTo>
                    <a:pt x="333" y="99"/>
                    <a:pt x="333" y="99"/>
                    <a:pt x="333" y="99"/>
                  </a:cubicBezTo>
                  <a:cubicBezTo>
                    <a:pt x="333" y="94"/>
                    <a:pt x="334" y="90"/>
                    <a:pt x="335" y="88"/>
                  </a:cubicBezTo>
                  <a:cubicBezTo>
                    <a:pt x="336" y="85"/>
                    <a:pt x="339" y="84"/>
                    <a:pt x="342" y="83"/>
                  </a:cubicBezTo>
                  <a:cubicBezTo>
                    <a:pt x="344" y="83"/>
                    <a:pt x="344" y="82"/>
                    <a:pt x="344" y="81"/>
                  </a:cubicBezTo>
                  <a:cubicBezTo>
                    <a:pt x="344" y="80"/>
                    <a:pt x="343" y="80"/>
                    <a:pt x="342" y="80"/>
                  </a:cubicBezTo>
                  <a:cubicBezTo>
                    <a:pt x="341" y="80"/>
                    <a:pt x="339" y="80"/>
                    <a:pt x="337" y="80"/>
                  </a:cubicBezTo>
                  <a:cubicBezTo>
                    <a:pt x="335" y="80"/>
                    <a:pt x="332" y="81"/>
                    <a:pt x="328" y="81"/>
                  </a:cubicBezTo>
                  <a:cubicBezTo>
                    <a:pt x="321" y="81"/>
                    <a:pt x="316" y="80"/>
                    <a:pt x="312" y="80"/>
                  </a:cubicBezTo>
                  <a:cubicBezTo>
                    <a:pt x="310" y="80"/>
                    <a:pt x="309" y="80"/>
                    <a:pt x="308" y="80"/>
                  </a:cubicBezTo>
                  <a:cubicBezTo>
                    <a:pt x="306" y="80"/>
                    <a:pt x="306" y="80"/>
                    <a:pt x="306" y="81"/>
                  </a:cubicBezTo>
                  <a:cubicBezTo>
                    <a:pt x="306" y="83"/>
                    <a:pt x="306" y="83"/>
                    <a:pt x="308" y="84"/>
                  </a:cubicBezTo>
                  <a:cubicBezTo>
                    <a:pt x="314" y="85"/>
                    <a:pt x="318" y="86"/>
                    <a:pt x="321" y="88"/>
                  </a:cubicBezTo>
                  <a:cubicBezTo>
                    <a:pt x="323" y="90"/>
                    <a:pt x="325" y="94"/>
                    <a:pt x="325" y="99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6" y="132"/>
                    <a:pt x="326" y="132"/>
                    <a:pt x="326" y="132"/>
                  </a:cubicBezTo>
                  <a:cubicBezTo>
                    <a:pt x="326" y="176"/>
                    <a:pt x="326" y="176"/>
                    <a:pt x="326" y="176"/>
                  </a:cubicBezTo>
                  <a:cubicBezTo>
                    <a:pt x="326" y="177"/>
                    <a:pt x="326" y="177"/>
                    <a:pt x="325" y="177"/>
                  </a:cubicBezTo>
                  <a:cubicBezTo>
                    <a:pt x="325" y="178"/>
                    <a:pt x="324" y="177"/>
                    <a:pt x="323" y="175"/>
                  </a:cubicBezTo>
                  <a:cubicBezTo>
                    <a:pt x="241" y="82"/>
                    <a:pt x="241" y="82"/>
                    <a:pt x="241" y="82"/>
                  </a:cubicBezTo>
                  <a:cubicBezTo>
                    <a:pt x="239" y="81"/>
                    <a:pt x="238" y="80"/>
                    <a:pt x="236" y="80"/>
                  </a:cubicBezTo>
                  <a:cubicBezTo>
                    <a:pt x="235" y="80"/>
                    <a:pt x="234" y="80"/>
                    <a:pt x="233" y="80"/>
                  </a:cubicBezTo>
                  <a:cubicBezTo>
                    <a:pt x="231" y="80"/>
                    <a:pt x="231" y="80"/>
                    <a:pt x="231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2" y="80"/>
                    <a:pt x="222" y="80"/>
                    <a:pt x="222" y="80"/>
                  </a:cubicBezTo>
                  <a:cubicBezTo>
                    <a:pt x="221" y="80"/>
                    <a:pt x="221" y="80"/>
                    <a:pt x="220" y="80"/>
                  </a:cubicBezTo>
                  <a:cubicBezTo>
                    <a:pt x="219" y="80"/>
                    <a:pt x="218" y="80"/>
                    <a:pt x="218" y="81"/>
                  </a:cubicBezTo>
                  <a:cubicBezTo>
                    <a:pt x="218" y="82"/>
                    <a:pt x="219" y="83"/>
                    <a:pt x="221" y="83"/>
                  </a:cubicBezTo>
                  <a:cubicBezTo>
                    <a:pt x="227" y="84"/>
                    <a:pt x="232" y="87"/>
                    <a:pt x="235" y="93"/>
                  </a:cubicBezTo>
                  <a:cubicBezTo>
                    <a:pt x="238" y="99"/>
                    <a:pt x="240" y="107"/>
                    <a:pt x="240" y="118"/>
                  </a:cubicBezTo>
                  <a:cubicBezTo>
                    <a:pt x="240" y="178"/>
                    <a:pt x="240" y="178"/>
                    <a:pt x="240" y="178"/>
                  </a:cubicBezTo>
                  <a:cubicBezTo>
                    <a:pt x="240" y="185"/>
                    <a:pt x="239" y="190"/>
                    <a:pt x="237" y="192"/>
                  </a:cubicBezTo>
                  <a:cubicBezTo>
                    <a:pt x="236" y="195"/>
                    <a:pt x="232" y="198"/>
                    <a:pt x="227" y="199"/>
                  </a:cubicBezTo>
                  <a:cubicBezTo>
                    <a:pt x="225" y="200"/>
                    <a:pt x="225" y="201"/>
                    <a:pt x="225" y="202"/>
                  </a:cubicBezTo>
                  <a:cubicBezTo>
                    <a:pt x="225" y="203"/>
                    <a:pt x="226" y="203"/>
                    <a:pt x="227" y="203"/>
                  </a:cubicBezTo>
                  <a:cubicBezTo>
                    <a:pt x="228" y="203"/>
                    <a:pt x="229" y="203"/>
                    <a:pt x="230" y="203"/>
                  </a:cubicBezTo>
                  <a:cubicBezTo>
                    <a:pt x="233" y="203"/>
                    <a:pt x="235" y="202"/>
                    <a:pt x="237" y="202"/>
                  </a:cubicBezTo>
                  <a:cubicBezTo>
                    <a:pt x="241" y="202"/>
                    <a:pt x="241" y="202"/>
                    <a:pt x="241" y="202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5" y="203"/>
                    <a:pt x="258" y="203"/>
                    <a:pt x="258" y="203"/>
                  </a:cubicBezTo>
                  <a:cubicBezTo>
                    <a:pt x="259" y="203"/>
                    <a:pt x="260" y="203"/>
                    <a:pt x="261" y="203"/>
                  </a:cubicBezTo>
                  <a:cubicBezTo>
                    <a:pt x="262" y="203"/>
                    <a:pt x="263" y="203"/>
                    <a:pt x="263" y="202"/>
                  </a:cubicBezTo>
                  <a:cubicBezTo>
                    <a:pt x="263" y="200"/>
                    <a:pt x="262" y="200"/>
                    <a:pt x="260" y="199"/>
                  </a:cubicBezTo>
                  <a:cubicBezTo>
                    <a:pt x="255" y="199"/>
                    <a:pt x="252" y="198"/>
                    <a:pt x="250" y="196"/>
                  </a:cubicBezTo>
                  <a:cubicBezTo>
                    <a:pt x="249" y="195"/>
                    <a:pt x="248" y="192"/>
                    <a:pt x="247" y="188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78"/>
                    <a:pt x="247" y="178"/>
                    <a:pt x="247" y="178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47" y="115"/>
                    <a:pt x="248" y="113"/>
                    <a:pt x="249" y="113"/>
                  </a:cubicBezTo>
                  <a:cubicBezTo>
                    <a:pt x="249" y="113"/>
                    <a:pt x="250" y="113"/>
                    <a:pt x="250" y="114"/>
                  </a:cubicBezTo>
                  <a:cubicBezTo>
                    <a:pt x="251" y="115"/>
                    <a:pt x="251" y="115"/>
                    <a:pt x="251" y="115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8" y="203"/>
                    <a:pt x="328" y="203"/>
                    <a:pt x="328" y="203"/>
                  </a:cubicBezTo>
                  <a:cubicBezTo>
                    <a:pt x="329" y="204"/>
                    <a:pt x="329" y="204"/>
                    <a:pt x="330" y="204"/>
                  </a:cubicBezTo>
                  <a:cubicBezTo>
                    <a:pt x="332" y="204"/>
                    <a:pt x="332" y="203"/>
                    <a:pt x="333" y="202"/>
                  </a:cubicBezTo>
                  <a:cubicBezTo>
                    <a:pt x="333" y="200"/>
                    <a:pt x="333" y="196"/>
                    <a:pt x="333" y="190"/>
                  </a:cubicBezTo>
                  <a:cubicBezTo>
                    <a:pt x="333" y="115"/>
                    <a:pt x="333" y="115"/>
                    <a:pt x="333" y="115"/>
                  </a:cubicBezTo>
                  <a:cubicBezTo>
                    <a:pt x="333" y="109"/>
                    <a:pt x="333" y="109"/>
                    <a:pt x="333" y="109"/>
                  </a:cubicBezTo>
                  <a:close/>
                  <a:moveTo>
                    <a:pt x="463" y="109"/>
                  </a:moveTo>
                  <a:cubicBezTo>
                    <a:pt x="463" y="99"/>
                    <a:pt x="463" y="99"/>
                    <a:pt x="463" y="99"/>
                  </a:cubicBezTo>
                  <a:cubicBezTo>
                    <a:pt x="463" y="94"/>
                    <a:pt x="463" y="90"/>
                    <a:pt x="465" y="88"/>
                  </a:cubicBezTo>
                  <a:cubicBezTo>
                    <a:pt x="466" y="85"/>
                    <a:pt x="468" y="84"/>
                    <a:pt x="472" y="83"/>
                  </a:cubicBezTo>
                  <a:cubicBezTo>
                    <a:pt x="473" y="83"/>
                    <a:pt x="474" y="82"/>
                    <a:pt x="474" y="81"/>
                  </a:cubicBezTo>
                  <a:cubicBezTo>
                    <a:pt x="474" y="80"/>
                    <a:pt x="473" y="80"/>
                    <a:pt x="471" y="80"/>
                  </a:cubicBezTo>
                  <a:cubicBezTo>
                    <a:pt x="470" y="80"/>
                    <a:pt x="469" y="80"/>
                    <a:pt x="467" y="80"/>
                  </a:cubicBezTo>
                  <a:cubicBezTo>
                    <a:pt x="465" y="80"/>
                    <a:pt x="462" y="81"/>
                    <a:pt x="458" y="81"/>
                  </a:cubicBezTo>
                  <a:cubicBezTo>
                    <a:pt x="451" y="81"/>
                    <a:pt x="445" y="80"/>
                    <a:pt x="441" y="80"/>
                  </a:cubicBezTo>
                  <a:cubicBezTo>
                    <a:pt x="440" y="80"/>
                    <a:pt x="438" y="80"/>
                    <a:pt x="438" y="80"/>
                  </a:cubicBezTo>
                  <a:cubicBezTo>
                    <a:pt x="436" y="80"/>
                    <a:pt x="435" y="80"/>
                    <a:pt x="435" y="81"/>
                  </a:cubicBezTo>
                  <a:cubicBezTo>
                    <a:pt x="435" y="83"/>
                    <a:pt x="436" y="83"/>
                    <a:pt x="438" y="84"/>
                  </a:cubicBezTo>
                  <a:cubicBezTo>
                    <a:pt x="444" y="85"/>
                    <a:pt x="448" y="86"/>
                    <a:pt x="450" y="88"/>
                  </a:cubicBezTo>
                  <a:cubicBezTo>
                    <a:pt x="453" y="90"/>
                    <a:pt x="454" y="94"/>
                    <a:pt x="455" y="99"/>
                  </a:cubicBezTo>
                  <a:cubicBezTo>
                    <a:pt x="456" y="120"/>
                    <a:pt x="456" y="120"/>
                    <a:pt x="456" y="120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56" y="176"/>
                    <a:pt x="456" y="176"/>
                    <a:pt x="456" y="176"/>
                  </a:cubicBezTo>
                  <a:cubicBezTo>
                    <a:pt x="456" y="177"/>
                    <a:pt x="455" y="177"/>
                    <a:pt x="455" y="177"/>
                  </a:cubicBezTo>
                  <a:cubicBezTo>
                    <a:pt x="454" y="178"/>
                    <a:pt x="454" y="177"/>
                    <a:pt x="452" y="175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69" y="81"/>
                    <a:pt x="367" y="80"/>
                    <a:pt x="366" y="80"/>
                  </a:cubicBezTo>
                  <a:cubicBezTo>
                    <a:pt x="365" y="80"/>
                    <a:pt x="364" y="80"/>
                    <a:pt x="362" y="80"/>
                  </a:cubicBezTo>
                  <a:cubicBezTo>
                    <a:pt x="361" y="80"/>
                    <a:pt x="361" y="80"/>
                    <a:pt x="361" y="80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1" y="80"/>
                    <a:pt x="351" y="80"/>
                    <a:pt x="351" y="80"/>
                  </a:cubicBezTo>
                  <a:cubicBezTo>
                    <a:pt x="351" y="80"/>
                    <a:pt x="350" y="80"/>
                    <a:pt x="350" y="80"/>
                  </a:cubicBezTo>
                  <a:cubicBezTo>
                    <a:pt x="349" y="80"/>
                    <a:pt x="348" y="80"/>
                    <a:pt x="348" y="81"/>
                  </a:cubicBezTo>
                  <a:cubicBezTo>
                    <a:pt x="348" y="82"/>
                    <a:pt x="349" y="83"/>
                    <a:pt x="350" y="83"/>
                  </a:cubicBezTo>
                  <a:cubicBezTo>
                    <a:pt x="357" y="84"/>
                    <a:pt x="361" y="87"/>
                    <a:pt x="365" y="93"/>
                  </a:cubicBezTo>
                  <a:cubicBezTo>
                    <a:pt x="368" y="99"/>
                    <a:pt x="369" y="107"/>
                    <a:pt x="369" y="118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69" y="185"/>
                    <a:pt x="369" y="190"/>
                    <a:pt x="367" y="192"/>
                  </a:cubicBezTo>
                  <a:cubicBezTo>
                    <a:pt x="365" y="195"/>
                    <a:pt x="362" y="198"/>
                    <a:pt x="357" y="199"/>
                  </a:cubicBezTo>
                  <a:cubicBezTo>
                    <a:pt x="355" y="200"/>
                    <a:pt x="354" y="201"/>
                    <a:pt x="354" y="202"/>
                  </a:cubicBezTo>
                  <a:cubicBezTo>
                    <a:pt x="354" y="203"/>
                    <a:pt x="355" y="203"/>
                    <a:pt x="357" y="203"/>
                  </a:cubicBezTo>
                  <a:cubicBezTo>
                    <a:pt x="357" y="203"/>
                    <a:pt x="358" y="203"/>
                    <a:pt x="360" y="203"/>
                  </a:cubicBezTo>
                  <a:cubicBezTo>
                    <a:pt x="362" y="203"/>
                    <a:pt x="364" y="202"/>
                    <a:pt x="367" y="202"/>
                  </a:cubicBezTo>
                  <a:cubicBezTo>
                    <a:pt x="371" y="202"/>
                    <a:pt x="371" y="202"/>
                    <a:pt x="371" y="202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4" y="203"/>
                    <a:pt x="387" y="203"/>
                    <a:pt x="388" y="203"/>
                  </a:cubicBezTo>
                  <a:cubicBezTo>
                    <a:pt x="389" y="203"/>
                    <a:pt x="390" y="203"/>
                    <a:pt x="390" y="203"/>
                  </a:cubicBezTo>
                  <a:cubicBezTo>
                    <a:pt x="392" y="203"/>
                    <a:pt x="392" y="203"/>
                    <a:pt x="392" y="202"/>
                  </a:cubicBezTo>
                  <a:cubicBezTo>
                    <a:pt x="392" y="200"/>
                    <a:pt x="391" y="200"/>
                    <a:pt x="389" y="199"/>
                  </a:cubicBezTo>
                  <a:cubicBezTo>
                    <a:pt x="385" y="199"/>
                    <a:pt x="381" y="198"/>
                    <a:pt x="380" y="196"/>
                  </a:cubicBezTo>
                  <a:cubicBezTo>
                    <a:pt x="378" y="195"/>
                    <a:pt x="377" y="192"/>
                    <a:pt x="377" y="188"/>
                  </a:cubicBezTo>
                  <a:cubicBezTo>
                    <a:pt x="377" y="182"/>
                    <a:pt x="377" y="182"/>
                    <a:pt x="377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5"/>
                    <a:pt x="377" y="113"/>
                    <a:pt x="378" y="113"/>
                  </a:cubicBezTo>
                  <a:cubicBezTo>
                    <a:pt x="379" y="113"/>
                    <a:pt x="379" y="113"/>
                    <a:pt x="380" y="114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456" y="201"/>
                    <a:pt x="456" y="201"/>
                    <a:pt x="456" y="201"/>
                  </a:cubicBezTo>
                  <a:cubicBezTo>
                    <a:pt x="458" y="203"/>
                    <a:pt x="458" y="203"/>
                    <a:pt x="458" y="203"/>
                  </a:cubicBezTo>
                  <a:cubicBezTo>
                    <a:pt x="458" y="204"/>
                    <a:pt x="459" y="204"/>
                    <a:pt x="460" y="204"/>
                  </a:cubicBezTo>
                  <a:cubicBezTo>
                    <a:pt x="461" y="204"/>
                    <a:pt x="462" y="203"/>
                    <a:pt x="462" y="202"/>
                  </a:cubicBezTo>
                  <a:cubicBezTo>
                    <a:pt x="463" y="200"/>
                    <a:pt x="463" y="196"/>
                    <a:pt x="463" y="190"/>
                  </a:cubicBezTo>
                  <a:cubicBezTo>
                    <a:pt x="463" y="115"/>
                    <a:pt x="463" y="115"/>
                    <a:pt x="463" y="115"/>
                  </a:cubicBezTo>
                  <a:cubicBezTo>
                    <a:pt x="463" y="109"/>
                    <a:pt x="463" y="109"/>
                    <a:pt x="463" y="109"/>
                  </a:cubicBezTo>
                  <a:close/>
                  <a:moveTo>
                    <a:pt x="512" y="88"/>
                  </a:moveTo>
                  <a:cubicBezTo>
                    <a:pt x="513" y="87"/>
                    <a:pt x="515" y="87"/>
                    <a:pt x="519" y="87"/>
                  </a:cubicBezTo>
                  <a:cubicBezTo>
                    <a:pt x="533" y="87"/>
                    <a:pt x="533" y="87"/>
                    <a:pt x="533" y="87"/>
                  </a:cubicBezTo>
                  <a:cubicBezTo>
                    <a:pt x="542" y="87"/>
                    <a:pt x="548" y="87"/>
                    <a:pt x="552" y="88"/>
                  </a:cubicBezTo>
                  <a:cubicBezTo>
                    <a:pt x="555" y="89"/>
                    <a:pt x="558" y="91"/>
                    <a:pt x="559" y="94"/>
                  </a:cubicBezTo>
                  <a:cubicBezTo>
                    <a:pt x="559" y="95"/>
                    <a:pt x="560" y="97"/>
                    <a:pt x="560" y="99"/>
                  </a:cubicBezTo>
                  <a:cubicBezTo>
                    <a:pt x="560" y="101"/>
                    <a:pt x="560" y="101"/>
                    <a:pt x="560" y="101"/>
                  </a:cubicBezTo>
                  <a:cubicBezTo>
                    <a:pt x="560" y="103"/>
                    <a:pt x="560" y="104"/>
                    <a:pt x="562" y="104"/>
                  </a:cubicBezTo>
                  <a:cubicBezTo>
                    <a:pt x="563" y="104"/>
                    <a:pt x="563" y="104"/>
                    <a:pt x="564" y="103"/>
                  </a:cubicBezTo>
                  <a:cubicBezTo>
                    <a:pt x="564" y="102"/>
                    <a:pt x="564" y="100"/>
                    <a:pt x="564" y="96"/>
                  </a:cubicBezTo>
                  <a:cubicBezTo>
                    <a:pt x="565" y="91"/>
                    <a:pt x="565" y="91"/>
                    <a:pt x="565" y="91"/>
                  </a:cubicBezTo>
                  <a:cubicBezTo>
                    <a:pt x="565" y="87"/>
                    <a:pt x="565" y="85"/>
                    <a:pt x="566" y="84"/>
                  </a:cubicBezTo>
                  <a:cubicBezTo>
                    <a:pt x="566" y="83"/>
                    <a:pt x="566" y="82"/>
                    <a:pt x="566" y="82"/>
                  </a:cubicBezTo>
                  <a:cubicBezTo>
                    <a:pt x="566" y="80"/>
                    <a:pt x="565" y="79"/>
                    <a:pt x="563" y="79"/>
                  </a:cubicBezTo>
                  <a:cubicBezTo>
                    <a:pt x="562" y="79"/>
                    <a:pt x="561" y="79"/>
                    <a:pt x="559" y="80"/>
                  </a:cubicBezTo>
                  <a:cubicBezTo>
                    <a:pt x="559" y="80"/>
                    <a:pt x="556" y="80"/>
                    <a:pt x="553" y="80"/>
                  </a:cubicBezTo>
                  <a:cubicBezTo>
                    <a:pt x="540" y="81"/>
                    <a:pt x="540" y="81"/>
                    <a:pt x="540" y="81"/>
                  </a:cubicBezTo>
                  <a:cubicBezTo>
                    <a:pt x="535" y="81"/>
                    <a:pt x="528" y="81"/>
                    <a:pt x="521" y="81"/>
                  </a:cubicBezTo>
                  <a:cubicBezTo>
                    <a:pt x="509" y="81"/>
                    <a:pt x="499" y="81"/>
                    <a:pt x="490" y="80"/>
                  </a:cubicBezTo>
                  <a:cubicBezTo>
                    <a:pt x="488" y="79"/>
                    <a:pt x="486" y="79"/>
                    <a:pt x="484" y="79"/>
                  </a:cubicBezTo>
                  <a:cubicBezTo>
                    <a:pt x="482" y="79"/>
                    <a:pt x="480" y="80"/>
                    <a:pt x="480" y="82"/>
                  </a:cubicBezTo>
                  <a:cubicBezTo>
                    <a:pt x="480" y="83"/>
                    <a:pt x="481" y="83"/>
                    <a:pt x="483" y="83"/>
                  </a:cubicBezTo>
                  <a:cubicBezTo>
                    <a:pt x="488" y="83"/>
                    <a:pt x="492" y="85"/>
                    <a:pt x="494" y="88"/>
                  </a:cubicBezTo>
                  <a:cubicBezTo>
                    <a:pt x="496" y="91"/>
                    <a:pt x="497" y="96"/>
                    <a:pt x="497" y="105"/>
                  </a:cubicBezTo>
                  <a:cubicBezTo>
                    <a:pt x="497" y="180"/>
                    <a:pt x="497" y="180"/>
                    <a:pt x="497" y="180"/>
                  </a:cubicBezTo>
                  <a:cubicBezTo>
                    <a:pt x="496" y="186"/>
                    <a:pt x="496" y="186"/>
                    <a:pt x="496" y="186"/>
                  </a:cubicBezTo>
                  <a:cubicBezTo>
                    <a:pt x="496" y="193"/>
                    <a:pt x="494" y="198"/>
                    <a:pt x="490" y="199"/>
                  </a:cubicBezTo>
                  <a:cubicBezTo>
                    <a:pt x="487" y="200"/>
                    <a:pt x="487" y="200"/>
                    <a:pt x="487" y="200"/>
                  </a:cubicBezTo>
                  <a:cubicBezTo>
                    <a:pt x="485" y="200"/>
                    <a:pt x="484" y="201"/>
                    <a:pt x="484" y="202"/>
                  </a:cubicBezTo>
                  <a:cubicBezTo>
                    <a:pt x="484" y="203"/>
                    <a:pt x="485" y="204"/>
                    <a:pt x="487" y="204"/>
                  </a:cubicBezTo>
                  <a:cubicBezTo>
                    <a:pt x="488" y="204"/>
                    <a:pt x="490" y="204"/>
                    <a:pt x="492" y="203"/>
                  </a:cubicBezTo>
                  <a:cubicBezTo>
                    <a:pt x="496" y="202"/>
                    <a:pt x="503" y="202"/>
                    <a:pt x="514" y="202"/>
                  </a:cubicBezTo>
                  <a:cubicBezTo>
                    <a:pt x="521" y="202"/>
                    <a:pt x="531" y="203"/>
                    <a:pt x="542" y="204"/>
                  </a:cubicBezTo>
                  <a:cubicBezTo>
                    <a:pt x="545" y="204"/>
                    <a:pt x="547" y="204"/>
                    <a:pt x="549" y="204"/>
                  </a:cubicBezTo>
                  <a:cubicBezTo>
                    <a:pt x="557" y="204"/>
                    <a:pt x="564" y="201"/>
                    <a:pt x="569" y="194"/>
                  </a:cubicBezTo>
                  <a:cubicBezTo>
                    <a:pt x="573" y="189"/>
                    <a:pt x="575" y="185"/>
                    <a:pt x="575" y="181"/>
                  </a:cubicBezTo>
                  <a:cubicBezTo>
                    <a:pt x="575" y="179"/>
                    <a:pt x="575" y="178"/>
                    <a:pt x="574" y="178"/>
                  </a:cubicBezTo>
                  <a:cubicBezTo>
                    <a:pt x="573" y="178"/>
                    <a:pt x="572" y="179"/>
                    <a:pt x="572" y="180"/>
                  </a:cubicBezTo>
                  <a:cubicBezTo>
                    <a:pt x="565" y="190"/>
                    <a:pt x="550" y="196"/>
                    <a:pt x="527" y="196"/>
                  </a:cubicBezTo>
                  <a:cubicBezTo>
                    <a:pt x="519" y="196"/>
                    <a:pt x="515" y="195"/>
                    <a:pt x="513" y="194"/>
                  </a:cubicBezTo>
                  <a:cubicBezTo>
                    <a:pt x="511" y="193"/>
                    <a:pt x="510" y="189"/>
                    <a:pt x="510" y="184"/>
                  </a:cubicBezTo>
                  <a:cubicBezTo>
                    <a:pt x="510" y="151"/>
                    <a:pt x="510" y="151"/>
                    <a:pt x="510" y="151"/>
                  </a:cubicBezTo>
                  <a:cubicBezTo>
                    <a:pt x="510" y="149"/>
                    <a:pt x="510" y="149"/>
                    <a:pt x="510" y="149"/>
                  </a:cubicBezTo>
                  <a:cubicBezTo>
                    <a:pt x="510" y="147"/>
                    <a:pt x="511" y="146"/>
                    <a:pt x="512" y="145"/>
                  </a:cubicBezTo>
                  <a:cubicBezTo>
                    <a:pt x="513" y="144"/>
                    <a:pt x="514" y="144"/>
                    <a:pt x="517" y="144"/>
                  </a:cubicBezTo>
                  <a:cubicBezTo>
                    <a:pt x="537" y="144"/>
                    <a:pt x="537" y="144"/>
                    <a:pt x="537" y="144"/>
                  </a:cubicBezTo>
                  <a:cubicBezTo>
                    <a:pt x="542" y="144"/>
                    <a:pt x="546" y="145"/>
                    <a:pt x="548" y="146"/>
                  </a:cubicBezTo>
                  <a:cubicBezTo>
                    <a:pt x="550" y="148"/>
                    <a:pt x="552" y="150"/>
                    <a:pt x="552" y="154"/>
                  </a:cubicBezTo>
                  <a:cubicBezTo>
                    <a:pt x="553" y="157"/>
                    <a:pt x="553" y="157"/>
                    <a:pt x="553" y="157"/>
                  </a:cubicBezTo>
                  <a:cubicBezTo>
                    <a:pt x="553" y="158"/>
                    <a:pt x="554" y="159"/>
                    <a:pt x="555" y="159"/>
                  </a:cubicBezTo>
                  <a:cubicBezTo>
                    <a:pt x="556" y="159"/>
                    <a:pt x="557" y="158"/>
                    <a:pt x="557" y="157"/>
                  </a:cubicBezTo>
                  <a:cubicBezTo>
                    <a:pt x="557" y="156"/>
                    <a:pt x="557" y="155"/>
                    <a:pt x="557" y="154"/>
                  </a:cubicBezTo>
                  <a:cubicBezTo>
                    <a:pt x="556" y="150"/>
                    <a:pt x="556" y="147"/>
                    <a:pt x="556" y="143"/>
                  </a:cubicBezTo>
                  <a:cubicBezTo>
                    <a:pt x="556" y="138"/>
                    <a:pt x="556" y="133"/>
                    <a:pt x="557" y="127"/>
                  </a:cubicBezTo>
                  <a:cubicBezTo>
                    <a:pt x="557" y="127"/>
                    <a:pt x="557" y="126"/>
                    <a:pt x="557" y="125"/>
                  </a:cubicBezTo>
                  <a:cubicBezTo>
                    <a:pt x="557" y="124"/>
                    <a:pt x="556" y="123"/>
                    <a:pt x="555" y="123"/>
                  </a:cubicBezTo>
                  <a:cubicBezTo>
                    <a:pt x="554" y="123"/>
                    <a:pt x="553" y="124"/>
                    <a:pt x="553" y="125"/>
                  </a:cubicBezTo>
                  <a:cubicBezTo>
                    <a:pt x="552" y="129"/>
                    <a:pt x="551" y="132"/>
                    <a:pt x="550" y="133"/>
                  </a:cubicBezTo>
                  <a:cubicBezTo>
                    <a:pt x="549" y="134"/>
                    <a:pt x="547" y="135"/>
                    <a:pt x="544" y="135"/>
                  </a:cubicBezTo>
                  <a:cubicBezTo>
                    <a:pt x="540" y="136"/>
                    <a:pt x="536" y="136"/>
                    <a:pt x="529" y="136"/>
                  </a:cubicBezTo>
                  <a:cubicBezTo>
                    <a:pt x="516" y="136"/>
                    <a:pt x="516" y="136"/>
                    <a:pt x="516" y="136"/>
                  </a:cubicBezTo>
                  <a:cubicBezTo>
                    <a:pt x="513" y="136"/>
                    <a:pt x="511" y="136"/>
                    <a:pt x="511" y="136"/>
                  </a:cubicBezTo>
                  <a:cubicBezTo>
                    <a:pt x="510" y="135"/>
                    <a:pt x="510" y="133"/>
                    <a:pt x="510" y="131"/>
                  </a:cubicBezTo>
                  <a:cubicBezTo>
                    <a:pt x="510" y="95"/>
                    <a:pt x="510" y="95"/>
                    <a:pt x="510" y="95"/>
                  </a:cubicBezTo>
                  <a:cubicBezTo>
                    <a:pt x="510" y="91"/>
                    <a:pt x="511" y="89"/>
                    <a:pt x="512" y="88"/>
                  </a:cubicBezTo>
                  <a:close/>
                  <a:moveTo>
                    <a:pt x="603" y="87"/>
                  </a:moveTo>
                  <a:cubicBezTo>
                    <a:pt x="596" y="93"/>
                    <a:pt x="593" y="101"/>
                    <a:pt x="593" y="111"/>
                  </a:cubicBezTo>
                  <a:cubicBezTo>
                    <a:pt x="593" y="119"/>
                    <a:pt x="595" y="126"/>
                    <a:pt x="601" y="132"/>
                  </a:cubicBezTo>
                  <a:cubicBezTo>
                    <a:pt x="606" y="137"/>
                    <a:pt x="616" y="142"/>
                    <a:pt x="629" y="147"/>
                  </a:cubicBezTo>
                  <a:cubicBezTo>
                    <a:pt x="642" y="151"/>
                    <a:pt x="649" y="154"/>
                    <a:pt x="652" y="157"/>
                  </a:cubicBezTo>
                  <a:cubicBezTo>
                    <a:pt x="657" y="161"/>
                    <a:pt x="660" y="167"/>
                    <a:pt x="660" y="173"/>
                  </a:cubicBezTo>
                  <a:cubicBezTo>
                    <a:pt x="660" y="180"/>
                    <a:pt x="657" y="186"/>
                    <a:pt x="651" y="191"/>
                  </a:cubicBezTo>
                  <a:cubicBezTo>
                    <a:pt x="646" y="196"/>
                    <a:pt x="639" y="198"/>
                    <a:pt x="631" y="198"/>
                  </a:cubicBezTo>
                  <a:cubicBezTo>
                    <a:pt x="623" y="198"/>
                    <a:pt x="615" y="196"/>
                    <a:pt x="608" y="191"/>
                  </a:cubicBezTo>
                  <a:cubicBezTo>
                    <a:pt x="601" y="186"/>
                    <a:pt x="597" y="179"/>
                    <a:pt x="595" y="172"/>
                  </a:cubicBezTo>
                  <a:cubicBezTo>
                    <a:pt x="594" y="169"/>
                    <a:pt x="593" y="168"/>
                    <a:pt x="592" y="168"/>
                  </a:cubicBezTo>
                  <a:cubicBezTo>
                    <a:pt x="591" y="168"/>
                    <a:pt x="590" y="168"/>
                    <a:pt x="590" y="170"/>
                  </a:cubicBezTo>
                  <a:cubicBezTo>
                    <a:pt x="590" y="172"/>
                    <a:pt x="591" y="176"/>
                    <a:pt x="592" y="182"/>
                  </a:cubicBezTo>
                  <a:cubicBezTo>
                    <a:pt x="594" y="187"/>
                    <a:pt x="594" y="189"/>
                    <a:pt x="595" y="190"/>
                  </a:cubicBezTo>
                  <a:cubicBezTo>
                    <a:pt x="595" y="193"/>
                    <a:pt x="596" y="195"/>
                    <a:pt x="596" y="196"/>
                  </a:cubicBezTo>
                  <a:cubicBezTo>
                    <a:pt x="596" y="197"/>
                    <a:pt x="597" y="198"/>
                    <a:pt x="598" y="198"/>
                  </a:cubicBezTo>
                  <a:cubicBezTo>
                    <a:pt x="601" y="200"/>
                    <a:pt x="605" y="202"/>
                    <a:pt x="610" y="203"/>
                  </a:cubicBezTo>
                  <a:cubicBezTo>
                    <a:pt x="616" y="204"/>
                    <a:pt x="621" y="205"/>
                    <a:pt x="626" y="205"/>
                  </a:cubicBezTo>
                  <a:cubicBezTo>
                    <a:pt x="638" y="205"/>
                    <a:pt x="649" y="201"/>
                    <a:pt x="657" y="194"/>
                  </a:cubicBezTo>
                  <a:cubicBezTo>
                    <a:pt x="665" y="187"/>
                    <a:pt x="669" y="178"/>
                    <a:pt x="669" y="167"/>
                  </a:cubicBezTo>
                  <a:cubicBezTo>
                    <a:pt x="669" y="150"/>
                    <a:pt x="658" y="139"/>
                    <a:pt x="636" y="131"/>
                  </a:cubicBezTo>
                  <a:cubicBezTo>
                    <a:pt x="625" y="128"/>
                    <a:pt x="617" y="125"/>
                    <a:pt x="615" y="124"/>
                  </a:cubicBezTo>
                  <a:cubicBezTo>
                    <a:pt x="612" y="122"/>
                    <a:pt x="609" y="120"/>
                    <a:pt x="607" y="117"/>
                  </a:cubicBezTo>
                  <a:cubicBezTo>
                    <a:pt x="604" y="113"/>
                    <a:pt x="602" y="109"/>
                    <a:pt x="602" y="104"/>
                  </a:cubicBezTo>
                  <a:cubicBezTo>
                    <a:pt x="602" y="98"/>
                    <a:pt x="605" y="94"/>
                    <a:pt x="609" y="90"/>
                  </a:cubicBezTo>
                  <a:cubicBezTo>
                    <a:pt x="613" y="86"/>
                    <a:pt x="618" y="84"/>
                    <a:pt x="625" y="84"/>
                  </a:cubicBezTo>
                  <a:cubicBezTo>
                    <a:pt x="633" y="84"/>
                    <a:pt x="640" y="86"/>
                    <a:pt x="647" y="90"/>
                  </a:cubicBezTo>
                  <a:cubicBezTo>
                    <a:pt x="653" y="95"/>
                    <a:pt x="658" y="100"/>
                    <a:pt x="660" y="106"/>
                  </a:cubicBezTo>
                  <a:cubicBezTo>
                    <a:pt x="661" y="109"/>
                    <a:pt x="662" y="111"/>
                    <a:pt x="663" y="111"/>
                  </a:cubicBezTo>
                  <a:cubicBezTo>
                    <a:pt x="664" y="111"/>
                    <a:pt x="665" y="110"/>
                    <a:pt x="665" y="108"/>
                  </a:cubicBezTo>
                  <a:cubicBezTo>
                    <a:pt x="665" y="107"/>
                    <a:pt x="665" y="106"/>
                    <a:pt x="664" y="104"/>
                  </a:cubicBezTo>
                  <a:cubicBezTo>
                    <a:pt x="663" y="95"/>
                    <a:pt x="663" y="95"/>
                    <a:pt x="663" y="95"/>
                  </a:cubicBezTo>
                  <a:cubicBezTo>
                    <a:pt x="662" y="90"/>
                    <a:pt x="662" y="87"/>
                    <a:pt x="662" y="86"/>
                  </a:cubicBezTo>
                  <a:cubicBezTo>
                    <a:pt x="662" y="83"/>
                    <a:pt x="661" y="81"/>
                    <a:pt x="659" y="82"/>
                  </a:cubicBezTo>
                  <a:cubicBezTo>
                    <a:pt x="659" y="82"/>
                    <a:pt x="659" y="82"/>
                    <a:pt x="658" y="82"/>
                  </a:cubicBezTo>
                  <a:cubicBezTo>
                    <a:pt x="657" y="83"/>
                    <a:pt x="657" y="83"/>
                    <a:pt x="657" y="83"/>
                  </a:cubicBezTo>
                  <a:cubicBezTo>
                    <a:pt x="656" y="84"/>
                    <a:pt x="656" y="84"/>
                    <a:pt x="655" y="84"/>
                  </a:cubicBezTo>
                  <a:cubicBezTo>
                    <a:pt x="655" y="84"/>
                    <a:pt x="654" y="84"/>
                    <a:pt x="653" y="84"/>
                  </a:cubicBezTo>
                  <a:cubicBezTo>
                    <a:pt x="647" y="81"/>
                    <a:pt x="647" y="81"/>
                    <a:pt x="647" y="81"/>
                  </a:cubicBezTo>
                  <a:cubicBezTo>
                    <a:pt x="643" y="79"/>
                    <a:pt x="638" y="78"/>
                    <a:pt x="631" y="78"/>
                  </a:cubicBezTo>
                  <a:cubicBezTo>
                    <a:pt x="620" y="78"/>
                    <a:pt x="611" y="81"/>
                    <a:pt x="603" y="87"/>
                  </a:cubicBezTo>
                  <a:close/>
                  <a:moveTo>
                    <a:pt x="700" y="87"/>
                  </a:moveTo>
                  <a:cubicBezTo>
                    <a:pt x="692" y="93"/>
                    <a:pt x="689" y="101"/>
                    <a:pt x="689" y="111"/>
                  </a:cubicBezTo>
                  <a:cubicBezTo>
                    <a:pt x="689" y="119"/>
                    <a:pt x="692" y="126"/>
                    <a:pt x="697" y="132"/>
                  </a:cubicBezTo>
                  <a:cubicBezTo>
                    <a:pt x="703" y="137"/>
                    <a:pt x="712" y="142"/>
                    <a:pt x="725" y="147"/>
                  </a:cubicBezTo>
                  <a:cubicBezTo>
                    <a:pt x="738" y="151"/>
                    <a:pt x="746" y="154"/>
                    <a:pt x="748" y="157"/>
                  </a:cubicBezTo>
                  <a:cubicBezTo>
                    <a:pt x="754" y="161"/>
                    <a:pt x="756" y="167"/>
                    <a:pt x="756" y="173"/>
                  </a:cubicBezTo>
                  <a:cubicBezTo>
                    <a:pt x="756" y="180"/>
                    <a:pt x="753" y="186"/>
                    <a:pt x="748" y="191"/>
                  </a:cubicBezTo>
                  <a:cubicBezTo>
                    <a:pt x="742" y="196"/>
                    <a:pt x="735" y="198"/>
                    <a:pt x="727" y="198"/>
                  </a:cubicBezTo>
                  <a:cubicBezTo>
                    <a:pt x="719" y="198"/>
                    <a:pt x="711" y="196"/>
                    <a:pt x="704" y="191"/>
                  </a:cubicBezTo>
                  <a:cubicBezTo>
                    <a:pt x="698" y="186"/>
                    <a:pt x="693" y="179"/>
                    <a:pt x="691" y="172"/>
                  </a:cubicBezTo>
                  <a:cubicBezTo>
                    <a:pt x="690" y="169"/>
                    <a:pt x="689" y="168"/>
                    <a:pt x="688" y="168"/>
                  </a:cubicBezTo>
                  <a:cubicBezTo>
                    <a:pt x="687" y="168"/>
                    <a:pt x="686" y="168"/>
                    <a:pt x="686" y="170"/>
                  </a:cubicBezTo>
                  <a:cubicBezTo>
                    <a:pt x="686" y="172"/>
                    <a:pt x="687" y="176"/>
                    <a:pt x="688" y="182"/>
                  </a:cubicBezTo>
                  <a:cubicBezTo>
                    <a:pt x="690" y="187"/>
                    <a:pt x="691" y="189"/>
                    <a:pt x="691" y="190"/>
                  </a:cubicBezTo>
                  <a:cubicBezTo>
                    <a:pt x="691" y="193"/>
                    <a:pt x="692" y="195"/>
                    <a:pt x="692" y="196"/>
                  </a:cubicBezTo>
                  <a:cubicBezTo>
                    <a:pt x="693" y="197"/>
                    <a:pt x="693" y="198"/>
                    <a:pt x="694" y="198"/>
                  </a:cubicBezTo>
                  <a:cubicBezTo>
                    <a:pt x="697" y="200"/>
                    <a:pt x="701" y="202"/>
                    <a:pt x="707" y="203"/>
                  </a:cubicBezTo>
                  <a:cubicBezTo>
                    <a:pt x="712" y="204"/>
                    <a:pt x="717" y="205"/>
                    <a:pt x="722" y="205"/>
                  </a:cubicBezTo>
                  <a:cubicBezTo>
                    <a:pt x="734" y="205"/>
                    <a:pt x="745" y="201"/>
                    <a:pt x="753" y="194"/>
                  </a:cubicBezTo>
                  <a:cubicBezTo>
                    <a:pt x="761" y="187"/>
                    <a:pt x="765" y="178"/>
                    <a:pt x="765" y="167"/>
                  </a:cubicBezTo>
                  <a:cubicBezTo>
                    <a:pt x="765" y="150"/>
                    <a:pt x="754" y="139"/>
                    <a:pt x="732" y="131"/>
                  </a:cubicBezTo>
                  <a:cubicBezTo>
                    <a:pt x="721" y="128"/>
                    <a:pt x="714" y="125"/>
                    <a:pt x="711" y="124"/>
                  </a:cubicBezTo>
                  <a:cubicBezTo>
                    <a:pt x="708" y="122"/>
                    <a:pt x="705" y="120"/>
                    <a:pt x="703" y="117"/>
                  </a:cubicBezTo>
                  <a:cubicBezTo>
                    <a:pt x="700" y="113"/>
                    <a:pt x="699" y="109"/>
                    <a:pt x="699" y="104"/>
                  </a:cubicBezTo>
                  <a:cubicBezTo>
                    <a:pt x="699" y="98"/>
                    <a:pt x="701" y="94"/>
                    <a:pt x="705" y="90"/>
                  </a:cubicBezTo>
                  <a:cubicBezTo>
                    <a:pt x="709" y="86"/>
                    <a:pt x="715" y="84"/>
                    <a:pt x="721" y="84"/>
                  </a:cubicBezTo>
                  <a:cubicBezTo>
                    <a:pt x="729" y="84"/>
                    <a:pt x="736" y="86"/>
                    <a:pt x="743" y="90"/>
                  </a:cubicBezTo>
                  <a:cubicBezTo>
                    <a:pt x="750" y="95"/>
                    <a:pt x="754" y="100"/>
                    <a:pt x="756" y="106"/>
                  </a:cubicBezTo>
                  <a:cubicBezTo>
                    <a:pt x="757" y="109"/>
                    <a:pt x="758" y="111"/>
                    <a:pt x="759" y="111"/>
                  </a:cubicBezTo>
                  <a:cubicBezTo>
                    <a:pt x="760" y="111"/>
                    <a:pt x="761" y="110"/>
                    <a:pt x="761" y="108"/>
                  </a:cubicBezTo>
                  <a:cubicBezTo>
                    <a:pt x="761" y="107"/>
                    <a:pt x="761" y="106"/>
                    <a:pt x="760" y="104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0"/>
                    <a:pt x="758" y="87"/>
                    <a:pt x="758" y="86"/>
                  </a:cubicBezTo>
                  <a:cubicBezTo>
                    <a:pt x="758" y="83"/>
                    <a:pt x="757" y="81"/>
                    <a:pt x="756" y="82"/>
                  </a:cubicBezTo>
                  <a:cubicBezTo>
                    <a:pt x="755" y="82"/>
                    <a:pt x="755" y="82"/>
                    <a:pt x="755" y="82"/>
                  </a:cubicBezTo>
                  <a:cubicBezTo>
                    <a:pt x="753" y="83"/>
                    <a:pt x="753" y="83"/>
                    <a:pt x="753" y="83"/>
                  </a:cubicBezTo>
                  <a:cubicBezTo>
                    <a:pt x="753" y="84"/>
                    <a:pt x="752" y="84"/>
                    <a:pt x="751" y="84"/>
                  </a:cubicBezTo>
                  <a:cubicBezTo>
                    <a:pt x="751" y="84"/>
                    <a:pt x="750" y="84"/>
                    <a:pt x="750" y="84"/>
                  </a:cubicBezTo>
                  <a:cubicBezTo>
                    <a:pt x="743" y="81"/>
                    <a:pt x="743" y="81"/>
                    <a:pt x="743" y="81"/>
                  </a:cubicBezTo>
                  <a:cubicBezTo>
                    <a:pt x="739" y="79"/>
                    <a:pt x="734" y="78"/>
                    <a:pt x="727" y="78"/>
                  </a:cubicBezTo>
                  <a:cubicBezTo>
                    <a:pt x="716" y="78"/>
                    <a:pt x="707" y="81"/>
                    <a:pt x="700" y="87"/>
                  </a:cubicBezTo>
                  <a:close/>
                  <a:moveTo>
                    <a:pt x="808" y="88"/>
                  </a:moveTo>
                  <a:cubicBezTo>
                    <a:pt x="809" y="87"/>
                    <a:pt x="812" y="87"/>
                    <a:pt x="815" y="87"/>
                  </a:cubicBezTo>
                  <a:cubicBezTo>
                    <a:pt x="829" y="87"/>
                    <a:pt x="829" y="87"/>
                    <a:pt x="829" y="87"/>
                  </a:cubicBezTo>
                  <a:cubicBezTo>
                    <a:pt x="838" y="87"/>
                    <a:pt x="845" y="87"/>
                    <a:pt x="848" y="88"/>
                  </a:cubicBezTo>
                  <a:cubicBezTo>
                    <a:pt x="852" y="89"/>
                    <a:pt x="854" y="91"/>
                    <a:pt x="855" y="94"/>
                  </a:cubicBezTo>
                  <a:cubicBezTo>
                    <a:pt x="856" y="95"/>
                    <a:pt x="856" y="97"/>
                    <a:pt x="856" y="99"/>
                  </a:cubicBezTo>
                  <a:cubicBezTo>
                    <a:pt x="856" y="101"/>
                    <a:pt x="856" y="101"/>
                    <a:pt x="856" y="101"/>
                  </a:cubicBezTo>
                  <a:cubicBezTo>
                    <a:pt x="856" y="103"/>
                    <a:pt x="857" y="104"/>
                    <a:pt x="858" y="104"/>
                  </a:cubicBezTo>
                  <a:cubicBezTo>
                    <a:pt x="859" y="104"/>
                    <a:pt x="860" y="104"/>
                    <a:pt x="860" y="103"/>
                  </a:cubicBezTo>
                  <a:cubicBezTo>
                    <a:pt x="860" y="102"/>
                    <a:pt x="860" y="100"/>
                    <a:pt x="861" y="96"/>
                  </a:cubicBezTo>
                  <a:cubicBezTo>
                    <a:pt x="861" y="91"/>
                    <a:pt x="861" y="91"/>
                    <a:pt x="861" y="91"/>
                  </a:cubicBezTo>
                  <a:cubicBezTo>
                    <a:pt x="861" y="87"/>
                    <a:pt x="862" y="85"/>
                    <a:pt x="862" y="84"/>
                  </a:cubicBezTo>
                  <a:cubicBezTo>
                    <a:pt x="862" y="83"/>
                    <a:pt x="862" y="82"/>
                    <a:pt x="862" y="82"/>
                  </a:cubicBezTo>
                  <a:cubicBezTo>
                    <a:pt x="862" y="80"/>
                    <a:pt x="861" y="79"/>
                    <a:pt x="859" y="79"/>
                  </a:cubicBezTo>
                  <a:cubicBezTo>
                    <a:pt x="858" y="79"/>
                    <a:pt x="857" y="79"/>
                    <a:pt x="856" y="80"/>
                  </a:cubicBezTo>
                  <a:cubicBezTo>
                    <a:pt x="855" y="80"/>
                    <a:pt x="853" y="80"/>
                    <a:pt x="849" y="80"/>
                  </a:cubicBezTo>
                  <a:cubicBezTo>
                    <a:pt x="837" y="81"/>
                    <a:pt x="837" y="81"/>
                    <a:pt x="837" y="81"/>
                  </a:cubicBezTo>
                  <a:cubicBezTo>
                    <a:pt x="831" y="81"/>
                    <a:pt x="824" y="81"/>
                    <a:pt x="817" y="81"/>
                  </a:cubicBezTo>
                  <a:cubicBezTo>
                    <a:pt x="805" y="81"/>
                    <a:pt x="795" y="81"/>
                    <a:pt x="787" y="80"/>
                  </a:cubicBezTo>
                  <a:cubicBezTo>
                    <a:pt x="784" y="79"/>
                    <a:pt x="782" y="79"/>
                    <a:pt x="781" y="79"/>
                  </a:cubicBezTo>
                  <a:cubicBezTo>
                    <a:pt x="778" y="79"/>
                    <a:pt x="777" y="80"/>
                    <a:pt x="777" y="82"/>
                  </a:cubicBezTo>
                  <a:cubicBezTo>
                    <a:pt x="777" y="83"/>
                    <a:pt x="777" y="83"/>
                    <a:pt x="779" y="83"/>
                  </a:cubicBezTo>
                  <a:cubicBezTo>
                    <a:pt x="785" y="83"/>
                    <a:pt x="788" y="85"/>
                    <a:pt x="790" y="88"/>
                  </a:cubicBezTo>
                  <a:cubicBezTo>
                    <a:pt x="792" y="91"/>
                    <a:pt x="793" y="96"/>
                    <a:pt x="793" y="105"/>
                  </a:cubicBezTo>
                  <a:cubicBezTo>
                    <a:pt x="793" y="180"/>
                    <a:pt x="793" y="180"/>
                    <a:pt x="793" y="180"/>
                  </a:cubicBezTo>
                  <a:cubicBezTo>
                    <a:pt x="793" y="186"/>
                    <a:pt x="793" y="186"/>
                    <a:pt x="793" y="186"/>
                  </a:cubicBezTo>
                  <a:cubicBezTo>
                    <a:pt x="793" y="193"/>
                    <a:pt x="791" y="198"/>
                    <a:pt x="786" y="199"/>
                  </a:cubicBezTo>
                  <a:cubicBezTo>
                    <a:pt x="783" y="200"/>
                    <a:pt x="783" y="200"/>
                    <a:pt x="783" y="200"/>
                  </a:cubicBezTo>
                  <a:cubicBezTo>
                    <a:pt x="781" y="200"/>
                    <a:pt x="781" y="201"/>
                    <a:pt x="781" y="202"/>
                  </a:cubicBezTo>
                  <a:cubicBezTo>
                    <a:pt x="781" y="203"/>
                    <a:pt x="782" y="204"/>
                    <a:pt x="783" y="204"/>
                  </a:cubicBezTo>
                  <a:cubicBezTo>
                    <a:pt x="784" y="204"/>
                    <a:pt x="786" y="204"/>
                    <a:pt x="788" y="203"/>
                  </a:cubicBezTo>
                  <a:cubicBezTo>
                    <a:pt x="792" y="202"/>
                    <a:pt x="800" y="202"/>
                    <a:pt x="810" y="202"/>
                  </a:cubicBezTo>
                  <a:cubicBezTo>
                    <a:pt x="818" y="202"/>
                    <a:pt x="827" y="203"/>
                    <a:pt x="838" y="204"/>
                  </a:cubicBezTo>
                  <a:cubicBezTo>
                    <a:pt x="841" y="204"/>
                    <a:pt x="844" y="204"/>
                    <a:pt x="845" y="204"/>
                  </a:cubicBezTo>
                  <a:cubicBezTo>
                    <a:pt x="853" y="204"/>
                    <a:pt x="860" y="201"/>
                    <a:pt x="865" y="194"/>
                  </a:cubicBezTo>
                  <a:cubicBezTo>
                    <a:pt x="870" y="189"/>
                    <a:pt x="872" y="185"/>
                    <a:pt x="872" y="181"/>
                  </a:cubicBezTo>
                  <a:cubicBezTo>
                    <a:pt x="872" y="179"/>
                    <a:pt x="871" y="178"/>
                    <a:pt x="870" y="178"/>
                  </a:cubicBezTo>
                  <a:cubicBezTo>
                    <a:pt x="869" y="178"/>
                    <a:pt x="869" y="179"/>
                    <a:pt x="868" y="180"/>
                  </a:cubicBezTo>
                  <a:cubicBezTo>
                    <a:pt x="861" y="190"/>
                    <a:pt x="846" y="196"/>
                    <a:pt x="823" y="196"/>
                  </a:cubicBezTo>
                  <a:cubicBezTo>
                    <a:pt x="816" y="196"/>
                    <a:pt x="811" y="195"/>
                    <a:pt x="809" y="194"/>
                  </a:cubicBezTo>
                  <a:cubicBezTo>
                    <a:pt x="807" y="193"/>
                    <a:pt x="807" y="189"/>
                    <a:pt x="807" y="184"/>
                  </a:cubicBezTo>
                  <a:cubicBezTo>
                    <a:pt x="807" y="151"/>
                    <a:pt x="807" y="151"/>
                    <a:pt x="807" y="151"/>
                  </a:cubicBezTo>
                  <a:cubicBezTo>
                    <a:pt x="806" y="149"/>
                    <a:pt x="806" y="149"/>
                    <a:pt x="806" y="149"/>
                  </a:cubicBezTo>
                  <a:cubicBezTo>
                    <a:pt x="806" y="147"/>
                    <a:pt x="807" y="146"/>
                    <a:pt x="808" y="145"/>
                  </a:cubicBezTo>
                  <a:cubicBezTo>
                    <a:pt x="809" y="144"/>
                    <a:pt x="811" y="144"/>
                    <a:pt x="814" y="144"/>
                  </a:cubicBezTo>
                  <a:cubicBezTo>
                    <a:pt x="833" y="144"/>
                    <a:pt x="833" y="144"/>
                    <a:pt x="833" y="144"/>
                  </a:cubicBezTo>
                  <a:cubicBezTo>
                    <a:pt x="839" y="144"/>
                    <a:pt x="842" y="145"/>
                    <a:pt x="844" y="146"/>
                  </a:cubicBezTo>
                  <a:cubicBezTo>
                    <a:pt x="846" y="148"/>
                    <a:pt x="848" y="150"/>
                    <a:pt x="849" y="154"/>
                  </a:cubicBezTo>
                  <a:cubicBezTo>
                    <a:pt x="849" y="157"/>
                    <a:pt x="849" y="157"/>
                    <a:pt x="849" y="157"/>
                  </a:cubicBezTo>
                  <a:cubicBezTo>
                    <a:pt x="849" y="158"/>
                    <a:pt x="850" y="159"/>
                    <a:pt x="851" y="159"/>
                  </a:cubicBezTo>
                  <a:cubicBezTo>
                    <a:pt x="853" y="159"/>
                    <a:pt x="853" y="158"/>
                    <a:pt x="853" y="157"/>
                  </a:cubicBezTo>
                  <a:cubicBezTo>
                    <a:pt x="853" y="156"/>
                    <a:pt x="853" y="155"/>
                    <a:pt x="853" y="154"/>
                  </a:cubicBezTo>
                  <a:cubicBezTo>
                    <a:pt x="853" y="150"/>
                    <a:pt x="852" y="147"/>
                    <a:pt x="852" y="143"/>
                  </a:cubicBezTo>
                  <a:cubicBezTo>
                    <a:pt x="852" y="138"/>
                    <a:pt x="853" y="133"/>
                    <a:pt x="853" y="127"/>
                  </a:cubicBezTo>
                  <a:cubicBezTo>
                    <a:pt x="853" y="127"/>
                    <a:pt x="853" y="126"/>
                    <a:pt x="853" y="125"/>
                  </a:cubicBezTo>
                  <a:cubicBezTo>
                    <a:pt x="853" y="124"/>
                    <a:pt x="853" y="123"/>
                    <a:pt x="852" y="123"/>
                  </a:cubicBezTo>
                  <a:cubicBezTo>
                    <a:pt x="850" y="123"/>
                    <a:pt x="850" y="124"/>
                    <a:pt x="849" y="125"/>
                  </a:cubicBezTo>
                  <a:cubicBezTo>
                    <a:pt x="849" y="129"/>
                    <a:pt x="848" y="132"/>
                    <a:pt x="847" y="133"/>
                  </a:cubicBezTo>
                  <a:cubicBezTo>
                    <a:pt x="846" y="134"/>
                    <a:pt x="844" y="135"/>
                    <a:pt x="840" y="135"/>
                  </a:cubicBezTo>
                  <a:cubicBezTo>
                    <a:pt x="837" y="136"/>
                    <a:pt x="832" y="136"/>
                    <a:pt x="826" y="136"/>
                  </a:cubicBezTo>
                  <a:cubicBezTo>
                    <a:pt x="812" y="136"/>
                    <a:pt x="812" y="136"/>
                    <a:pt x="812" y="136"/>
                  </a:cubicBezTo>
                  <a:cubicBezTo>
                    <a:pt x="809" y="136"/>
                    <a:pt x="808" y="136"/>
                    <a:pt x="807" y="136"/>
                  </a:cubicBezTo>
                  <a:cubicBezTo>
                    <a:pt x="807" y="135"/>
                    <a:pt x="807" y="133"/>
                    <a:pt x="807" y="131"/>
                  </a:cubicBezTo>
                  <a:cubicBezTo>
                    <a:pt x="807" y="95"/>
                    <a:pt x="807" y="95"/>
                    <a:pt x="807" y="95"/>
                  </a:cubicBezTo>
                  <a:cubicBezTo>
                    <a:pt x="807" y="91"/>
                    <a:pt x="807" y="89"/>
                    <a:pt x="808" y="88"/>
                  </a:cubicBezTo>
                  <a:close/>
                  <a:moveTo>
                    <a:pt x="910" y="88"/>
                  </a:moveTo>
                  <a:cubicBezTo>
                    <a:pt x="912" y="87"/>
                    <a:pt x="914" y="87"/>
                    <a:pt x="918" y="87"/>
                  </a:cubicBezTo>
                  <a:cubicBezTo>
                    <a:pt x="932" y="87"/>
                    <a:pt x="932" y="87"/>
                    <a:pt x="932" y="87"/>
                  </a:cubicBezTo>
                  <a:cubicBezTo>
                    <a:pt x="941" y="87"/>
                    <a:pt x="947" y="87"/>
                    <a:pt x="951" y="88"/>
                  </a:cubicBezTo>
                  <a:cubicBezTo>
                    <a:pt x="954" y="89"/>
                    <a:pt x="956" y="91"/>
                    <a:pt x="957" y="94"/>
                  </a:cubicBezTo>
                  <a:cubicBezTo>
                    <a:pt x="958" y="95"/>
                    <a:pt x="959" y="97"/>
                    <a:pt x="959" y="99"/>
                  </a:cubicBezTo>
                  <a:cubicBezTo>
                    <a:pt x="959" y="101"/>
                    <a:pt x="959" y="101"/>
                    <a:pt x="959" y="101"/>
                  </a:cubicBezTo>
                  <a:cubicBezTo>
                    <a:pt x="959" y="103"/>
                    <a:pt x="959" y="104"/>
                    <a:pt x="960" y="104"/>
                  </a:cubicBezTo>
                  <a:cubicBezTo>
                    <a:pt x="961" y="104"/>
                    <a:pt x="962" y="104"/>
                    <a:pt x="962" y="103"/>
                  </a:cubicBezTo>
                  <a:cubicBezTo>
                    <a:pt x="963" y="102"/>
                    <a:pt x="963" y="100"/>
                    <a:pt x="963" y="96"/>
                  </a:cubicBezTo>
                  <a:cubicBezTo>
                    <a:pt x="964" y="91"/>
                    <a:pt x="964" y="91"/>
                    <a:pt x="964" y="91"/>
                  </a:cubicBezTo>
                  <a:cubicBezTo>
                    <a:pt x="964" y="87"/>
                    <a:pt x="964" y="85"/>
                    <a:pt x="964" y="84"/>
                  </a:cubicBezTo>
                  <a:cubicBezTo>
                    <a:pt x="964" y="83"/>
                    <a:pt x="965" y="82"/>
                    <a:pt x="965" y="82"/>
                  </a:cubicBezTo>
                  <a:cubicBezTo>
                    <a:pt x="965" y="80"/>
                    <a:pt x="964" y="79"/>
                    <a:pt x="962" y="79"/>
                  </a:cubicBezTo>
                  <a:cubicBezTo>
                    <a:pt x="961" y="79"/>
                    <a:pt x="960" y="79"/>
                    <a:pt x="958" y="80"/>
                  </a:cubicBezTo>
                  <a:cubicBezTo>
                    <a:pt x="957" y="80"/>
                    <a:pt x="955" y="80"/>
                    <a:pt x="952" y="80"/>
                  </a:cubicBezTo>
                  <a:cubicBezTo>
                    <a:pt x="939" y="81"/>
                    <a:pt x="939" y="81"/>
                    <a:pt x="939" y="81"/>
                  </a:cubicBezTo>
                  <a:cubicBezTo>
                    <a:pt x="933" y="81"/>
                    <a:pt x="927" y="81"/>
                    <a:pt x="920" y="81"/>
                  </a:cubicBezTo>
                  <a:cubicBezTo>
                    <a:pt x="908" y="81"/>
                    <a:pt x="897" y="81"/>
                    <a:pt x="889" y="80"/>
                  </a:cubicBezTo>
                  <a:cubicBezTo>
                    <a:pt x="886" y="79"/>
                    <a:pt x="884" y="79"/>
                    <a:pt x="883" y="79"/>
                  </a:cubicBezTo>
                  <a:cubicBezTo>
                    <a:pt x="880" y="79"/>
                    <a:pt x="879" y="80"/>
                    <a:pt x="879" y="82"/>
                  </a:cubicBezTo>
                  <a:cubicBezTo>
                    <a:pt x="879" y="83"/>
                    <a:pt x="880" y="83"/>
                    <a:pt x="881" y="83"/>
                  </a:cubicBezTo>
                  <a:cubicBezTo>
                    <a:pt x="887" y="83"/>
                    <a:pt x="891" y="85"/>
                    <a:pt x="892" y="88"/>
                  </a:cubicBezTo>
                  <a:cubicBezTo>
                    <a:pt x="894" y="91"/>
                    <a:pt x="895" y="96"/>
                    <a:pt x="895" y="105"/>
                  </a:cubicBezTo>
                  <a:cubicBezTo>
                    <a:pt x="895" y="180"/>
                    <a:pt x="895" y="180"/>
                    <a:pt x="895" y="180"/>
                  </a:cubicBezTo>
                  <a:cubicBezTo>
                    <a:pt x="895" y="186"/>
                    <a:pt x="895" y="186"/>
                    <a:pt x="895" y="186"/>
                  </a:cubicBezTo>
                  <a:cubicBezTo>
                    <a:pt x="895" y="193"/>
                    <a:pt x="893" y="198"/>
                    <a:pt x="889" y="199"/>
                  </a:cubicBezTo>
                  <a:cubicBezTo>
                    <a:pt x="885" y="200"/>
                    <a:pt x="885" y="200"/>
                    <a:pt x="885" y="200"/>
                  </a:cubicBezTo>
                  <a:cubicBezTo>
                    <a:pt x="884" y="200"/>
                    <a:pt x="883" y="201"/>
                    <a:pt x="883" y="202"/>
                  </a:cubicBezTo>
                  <a:cubicBezTo>
                    <a:pt x="883" y="203"/>
                    <a:pt x="884" y="204"/>
                    <a:pt x="886" y="204"/>
                  </a:cubicBezTo>
                  <a:cubicBezTo>
                    <a:pt x="887" y="204"/>
                    <a:pt x="888" y="204"/>
                    <a:pt x="890" y="203"/>
                  </a:cubicBezTo>
                  <a:cubicBezTo>
                    <a:pt x="895" y="202"/>
                    <a:pt x="902" y="202"/>
                    <a:pt x="913" y="202"/>
                  </a:cubicBezTo>
                  <a:cubicBezTo>
                    <a:pt x="920" y="202"/>
                    <a:pt x="929" y="203"/>
                    <a:pt x="941" y="204"/>
                  </a:cubicBezTo>
                  <a:cubicBezTo>
                    <a:pt x="944" y="204"/>
                    <a:pt x="946" y="204"/>
                    <a:pt x="948" y="204"/>
                  </a:cubicBezTo>
                  <a:cubicBezTo>
                    <a:pt x="956" y="204"/>
                    <a:pt x="962" y="201"/>
                    <a:pt x="968" y="194"/>
                  </a:cubicBezTo>
                  <a:cubicBezTo>
                    <a:pt x="972" y="189"/>
                    <a:pt x="974" y="185"/>
                    <a:pt x="974" y="181"/>
                  </a:cubicBezTo>
                  <a:cubicBezTo>
                    <a:pt x="974" y="179"/>
                    <a:pt x="974" y="178"/>
                    <a:pt x="972" y="178"/>
                  </a:cubicBezTo>
                  <a:cubicBezTo>
                    <a:pt x="972" y="178"/>
                    <a:pt x="971" y="179"/>
                    <a:pt x="970" y="180"/>
                  </a:cubicBezTo>
                  <a:cubicBezTo>
                    <a:pt x="964" y="190"/>
                    <a:pt x="949" y="196"/>
                    <a:pt x="925" y="196"/>
                  </a:cubicBezTo>
                  <a:cubicBezTo>
                    <a:pt x="918" y="196"/>
                    <a:pt x="913" y="195"/>
                    <a:pt x="912" y="194"/>
                  </a:cubicBezTo>
                  <a:cubicBezTo>
                    <a:pt x="910" y="193"/>
                    <a:pt x="909" y="189"/>
                    <a:pt x="909" y="184"/>
                  </a:cubicBezTo>
                  <a:cubicBezTo>
                    <a:pt x="909" y="151"/>
                    <a:pt x="909" y="151"/>
                    <a:pt x="909" y="151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47"/>
                    <a:pt x="909" y="146"/>
                    <a:pt x="910" y="145"/>
                  </a:cubicBezTo>
                  <a:cubicBezTo>
                    <a:pt x="911" y="144"/>
                    <a:pt x="913" y="144"/>
                    <a:pt x="916" y="144"/>
                  </a:cubicBezTo>
                  <a:cubicBezTo>
                    <a:pt x="936" y="144"/>
                    <a:pt x="936" y="144"/>
                    <a:pt x="936" y="144"/>
                  </a:cubicBezTo>
                  <a:cubicBezTo>
                    <a:pt x="941" y="144"/>
                    <a:pt x="945" y="145"/>
                    <a:pt x="947" y="146"/>
                  </a:cubicBezTo>
                  <a:cubicBezTo>
                    <a:pt x="949" y="148"/>
                    <a:pt x="950" y="150"/>
                    <a:pt x="951" y="154"/>
                  </a:cubicBezTo>
                  <a:cubicBezTo>
                    <a:pt x="951" y="157"/>
                    <a:pt x="951" y="157"/>
                    <a:pt x="951" y="157"/>
                  </a:cubicBezTo>
                  <a:cubicBezTo>
                    <a:pt x="952" y="158"/>
                    <a:pt x="952" y="159"/>
                    <a:pt x="954" y="159"/>
                  </a:cubicBezTo>
                  <a:cubicBezTo>
                    <a:pt x="955" y="159"/>
                    <a:pt x="955" y="158"/>
                    <a:pt x="955" y="157"/>
                  </a:cubicBezTo>
                  <a:cubicBezTo>
                    <a:pt x="955" y="156"/>
                    <a:pt x="955" y="155"/>
                    <a:pt x="955" y="154"/>
                  </a:cubicBezTo>
                  <a:cubicBezTo>
                    <a:pt x="955" y="150"/>
                    <a:pt x="955" y="147"/>
                    <a:pt x="955" y="143"/>
                  </a:cubicBezTo>
                  <a:cubicBezTo>
                    <a:pt x="955" y="138"/>
                    <a:pt x="955" y="133"/>
                    <a:pt x="956" y="127"/>
                  </a:cubicBezTo>
                  <a:cubicBezTo>
                    <a:pt x="956" y="127"/>
                    <a:pt x="956" y="126"/>
                    <a:pt x="956" y="125"/>
                  </a:cubicBezTo>
                  <a:cubicBezTo>
                    <a:pt x="956" y="124"/>
                    <a:pt x="955" y="123"/>
                    <a:pt x="954" y="123"/>
                  </a:cubicBezTo>
                  <a:cubicBezTo>
                    <a:pt x="953" y="123"/>
                    <a:pt x="952" y="124"/>
                    <a:pt x="952" y="125"/>
                  </a:cubicBezTo>
                  <a:cubicBezTo>
                    <a:pt x="951" y="129"/>
                    <a:pt x="950" y="132"/>
                    <a:pt x="949" y="133"/>
                  </a:cubicBezTo>
                  <a:cubicBezTo>
                    <a:pt x="948" y="134"/>
                    <a:pt x="946" y="135"/>
                    <a:pt x="943" y="135"/>
                  </a:cubicBezTo>
                  <a:cubicBezTo>
                    <a:pt x="939" y="136"/>
                    <a:pt x="934" y="136"/>
                    <a:pt x="928" y="136"/>
                  </a:cubicBezTo>
                  <a:cubicBezTo>
                    <a:pt x="914" y="136"/>
                    <a:pt x="914" y="136"/>
                    <a:pt x="914" y="136"/>
                  </a:cubicBezTo>
                  <a:cubicBezTo>
                    <a:pt x="912" y="136"/>
                    <a:pt x="910" y="136"/>
                    <a:pt x="910" y="136"/>
                  </a:cubicBezTo>
                  <a:cubicBezTo>
                    <a:pt x="909" y="135"/>
                    <a:pt x="909" y="133"/>
                    <a:pt x="909" y="131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09" y="91"/>
                    <a:pt x="909" y="89"/>
                    <a:pt x="910" y="88"/>
                  </a:cubicBezTo>
                  <a:close/>
                  <a:moveTo>
                    <a:pt x="32" y="6"/>
                  </a:moveTo>
                  <a:cubicBezTo>
                    <a:pt x="33" y="5"/>
                    <a:pt x="35" y="5"/>
                    <a:pt x="39" y="5"/>
                  </a:cubicBezTo>
                  <a:cubicBezTo>
                    <a:pt x="42" y="5"/>
                    <a:pt x="44" y="5"/>
                    <a:pt x="46" y="7"/>
                  </a:cubicBezTo>
                  <a:cubicBezTo>
                    <a:pt x="47" y="8"/>
                    <a:pt x="48" y="9"/>
                    <a:pt x="49" y="12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3"/>
                    <a:pt x="51" y="12"/>
                  </a:cubicBezTo>
                  <a:cubicBezTo>
                    <a:pt x="51" y="11"/>
                    <a:pt x="51" y="10"/>
                    <a:pt x="51" y="9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2"/>
                    <a:pt x="50" y="1"/>
                    <a:pt x="48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39" y="1"/>
                    <a:pt x="32" y="2"/>
                    <a:pt x="2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5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2" y="16"/>
                    <a:pt x="2" y="16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9"/>
                    <a:pt x="5" y="8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9" y="5"/>
                    <a:pt x="13" y="5"/>
                    <a:pt x="18" y="5"/>
                  </a:cubicBezTo>
                  <a:cubicBezTo>
                    <a:pt x="20" y="5"/>
                    <a:pt x="21" y="6"/>
                    <a:pt x="21" y="8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7"/>
                    <a:pt x="21" y="49"/>
                    <a:pt x="20" y="50"/>
                  </a:cubicBezTo>
                  <a:cubicBezTo>
                    <a:pt x="19" y="51"/>
                    <a:pt x="17" y="52"/>
                    <a:pt x="15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4"/>
                  </a:cubicBezTo>
                  <a:cubicBezTo>
                    <a:pt x="13" y="54"/>
                    <a:pt x="14" y="55"/>
                    <a:pt x="14" y="55"/>
                  </a:cubicBezTo>
                  <a:cubicBezTo>
                    <a:pt x="15" y="55"/>
                    <a:pt x="15" y="55"/>
                    <a:pt x="16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0" y="54"/>
                    <a:pt x="40" y="54"/>
                    <a:pt x="40" y="53"/>
                  </a:cubicBezTo>
                  <a:cubicBezTo>
                    <a:pt x="40" y="53"/>
                    <a:pt x="40" y="52"/>
                    <a:pt x="39" y="52"/>
                  </a:cubicBezTo>
                  <a:cubicBezTo>
                    <a:pt x="36" y="52"/>
                    <a:pt x="33" y="51"/>
                    <a:pt x="32" y="49"/>
                  </a:cubicBezTo>
                  <a:cubicBezTo>
                    <a:pt x="31" y="47"/>
                    <a:pt x="30" y="44"/>
                    <a:pt x="30" y="4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31" y="6"/>
                    <a:pt x="32" y="6"/>
                  </a:cubicBezTo>
                  <a:close/>
                  <a:moveTo>
                    <a:pt x="108" y="28"/>
                  </a:moveTo>
                  <a:cubicBezTo>
                    <a:pt x="108" y="29"/>
                    <a:pt x="108" y="31"/>
                    <a:pt x="108" y="33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3" y="52"/>
                  </a:cubicBezTo>
                  <a:cubicBezTo>
                    <a:pt x="103" y="52"/>
                    <a:pt x="102" y="53"/>
                    <a:pt x="102" y="53"/>
                  </a:cubicBezTo>
                  <a:cubicBezTo>
                    <a:pt x="102" y="54"/>
                    <a:pt x="103" y="54"/>
                    <a:pt x="104" y="54"/>
                  </a:cubicBezTo>
                  <a:cubicBezTo>
                    <a:pt x="104" y="54"/>
                    <a:pt x="105" y="54"/>
                    <a:pt x="107" y="54"/>
                  </a:cubicBezTo>
                  <a:cubicBezTo>
                    <a:pt x="109" y="54"/>
                    <a:pt x="111" y="54"/>
                    <a:pt x="113" y="54"/>
                  </a:cubicBezTo>
                  <a:cubicBezTo>
                    <a:pt x="116" y="54"/>
                    <a:pt x="118" y="54"/>
                    <a:pt x="121" y="54"/>
                  </a:cubicBezTo>
                  <a:cubicBezTo>
                    <a:pt x="123" y="54"/>
                    <a:pt x="124" y="54"/>
                    <a:pt x="124" y="54"/>
                  </a:cubicBezTo>
                  <a:cubicBezTo>
                    <a:pt x="126" y="54"/>
                    <a:pt x="126" y="54"/>
                    <a:pt x="126" y="53"/>
                  </a:cubicBezTo>
                  <a:cubicBezTo>
                    <a:pt x="126" y="53"/>
                    <a:pt x="126" y="52"/>
                    <a:pt x="125" y="52"/>
                  </a:cubicBezTo>
                  <a:cubicBezTo>
                    <a:pt x="122" y="52"/>
                    <a:pt x="120" y="51"/>
                    <a:pt x="119" y="50"/>
                  </a:cubicBezTo>
                  <a:cubicBezTo>
                    <a:pt x="118" y="48"/>
                    <a:pt x="117" y="46"/>
                    <a:pt x="117" y="42"/>
                  </a:cubicBezTo>
                  <a:cubicBezTo>
                    <a:pt x="117" y="9"/>
                    <a:pt x="117" y="9"/>
                    <a:pt x="117" y="9"/>
                  </a:cubicBezTo>
                  <a:cubicBezTo>
                    <a:pt x="117" y="5"/>
                    <a:pt x="119" y="3"/>
                    <a:pt x="122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1"/>
                    <a:pt x="122" y="1"/>
                    <a:pt x="122" y="1"/>
                  </a:cubicBezTo>
                  <a:cubicBezTo>
                    <a:pt x="121" y="1"/>
                    <a:pt x="119" y="1"/>
                    <a:pt x="117" y="1"/>
                  </a:cubicBezTo>
                  <a:cubicBezTo>
                    <a:pt x="114" y="1"/>
                    <a:pt x="112" y="1"/>
                    <a:pt x="111" y="1"/>
                  </a:cubicBezTo>
                  <a:cubicBezTo>
                    <a:pt x="108" y="1"/>
                    <a:pt x="106" y="1"/>
                    <a:pt x="104" y="1"/>
                  </a:cubicBezTo>
                  <a:cubicBezTo>
                    <a:pt x="103" y="1"/>
                    <a:pt x="102" y="1"/>
                    <a:pt x="101" y="1"/>
                  </a:cubicBezTo>
                  <a:cubicBezTo>
                    <a:pt x="100" y="1"/>
                    <a:pt x="100" y="1"/>
                    <a:pt x="100" y="2"/>
                  </a:cubicBezTo>
                  <a:cubicBezTo>
                    <a:pt x="100" y="2"/>
                    <a:pt x="100" y="3"/>
                    <a:pt x="101" y="3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6" y="4"/>
                    <a:pt x="108" y="6"/>
                    <a:pt x="108" y="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20"/>
                    <a:pt x="108" y="22"/>
                    <a:pt x="108" y="23"/>
                  </a:cubicBezTo>
                  <a:cubicBezTo>
                    <a:pt x="107" y="23"/>
                    <a:pt x="106" y="24"/>
                    <a:pt x="105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4"/>
                    <a:pt x="83" y="24"/>
                    <a:pt x="83" y="23"/>
                  </a:cubicBezTo>
                  <a:cubicBezTo>
                    <a:pt x="83" y="23"/>
                    <a:pt x="82" y="21"/>
                    <a:pt x="82" y="1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5"/>
                    <a:pt x="84" y="3"/>
                    <a:pt x="87" y="3"/>
                  </a:cubicBezTo>
                  <a:cubicBezTo>
                    <a:pt x="88" y="3"/>
                    <a:pt x="88" y="2"/>
                    <a:pt x="88" y="2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4" y="1"/>
                    <a:pt x="82" y="1"/>
                  </a:cubicBezTo>
                  <a:cubicBezTo>
                    <a:pt x="79" y="1"/>
                    <a:pt x="77" y="1"/>
                    <a:pt x="76" y="1"/>
                  </a:cubicBezTo>
                  <a:cubicBezTo>
                    <a:pt x="74" y="1"/>
                    <a:pt x="71" y="1"/>
                    <a:pt x="69" y="1"/>
                  </a:cubicBezTo>
                  <a:cubicBezTo>
                    <a:pt x="68" y="1"/>
                    <a:pt x="67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5" y="2"/>
                    <a:pt x="66" y="3"/>
                    <a:pt x="66" y="3"/>
                  </a:cubicBezTo>
                  <a:cubicBezTo>
                    <a:pt x="69" y="3"/>
                    <a:pt x="71" y="4"/>
                    <a:pt x="72" y="5"/>
                  </a:cubicBezTo>
                  <a:cubicBezTo>
                    <a:pt x="73" y="6"/>
                    <a:pt x="73" y="7"/>
                    <a:pt x="73" y="9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6"/>
                    <a:pt x="73" y="48"/>
                    <a:pt x="72" y="50"/>
                  </a:cubicBezTo>
                  <a:cubicBezTo>
                    <a:pt x="72" y="51"/>
                    <a:pt x="70" y="52"/>
                    <a:pt x="69" y="52"/>
                  </a:cubicBezTo>
                  <a:cubicBezTo>
                    <a:pt x="68" y="52"/>
                    <a:pt x="68" y="53"/>
                    <a:pt x="68" y="53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70" y="54"/>
                    <a:pt x="72" y="54"/>
                  </a:cubicBezTo>
                  <a:cubicBezTo>
                    <a:pt x="74" y="54"/>
                    <a:pt x="77" y="54"/>
                    <a:pt x="78" y="54"/>
                  </a:cubicBezTo>
                  <a:cubicBezTo>
                    <a:pt x="81" y="54"/>
                    <a:pt x="84" y="54"/>
                    <a:pt x="87" y="54"/>
                  </a:cubicBezTo>
                  <a:cubicBezTo>
                    <a:pt x="88" y="54"/>
                    <a:pt x="89" y="54"/>
                    <a:pt x="89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1" y="53"/>
                    <a:pt x="91" y="52"/>
                    <a:pt x="90" y="52"/>
                  </a:cubicBezTo>
                  <a:cubicBezTo>
                    <a:pt x="87" y="52"/>
                    <a:pt x="85" y="51"/>
                    <a:pt x="84" y="50"/>
                  </a:cubicBezTo>
                  <a:cubicBezTo>
                    <a:pt x="83" y="48"/>
                    <a:pt x="82" y="46"/>
                    <a:pt x="82" y="4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2" y="30"/>
                    <a:pt x="83" y="29"/>
                    <a:pt x="83" y="28"/>
                  </a:cubicBezTo>
                  <a:cubicBezTo>
                    <a:pt x="83" y="28"/>
                    <a:pt x="85" y="28"/>
                    <a:pt x="8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6" y="28"/>
                    <a:pt x="107" y="28"/>
                    <a:pt x="108" y="28"/>
                  </a:cubicBezTo>
                  <a:close/>
                  <a:moveTo>
                    <a:pt x="157" y="8"/>
                  </a:moveTo>
                  <a:cubicBezTo>
                    <a:pt x="157" y="6"/>
                    <a:pt x="157" y="5"/>
                    <a:pt x="159" y="4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0" y="4"/>
                    <a:pt x="173" y="5"/>
                    <a:pt x="175" y="6"/>
                  </a:cubicBezTo>
                  <a:cubicBezTo>
                    <a:pt x="177" y="7"/>
                    <a:pt x="178" y="9"/>
                    <a:pt x="178" y="11"/>
                  </a:cubicBezTo>
                  <a:cubicBezTo>
                    <a:pt x="178" y="13"/>
                    <a:pt x="178" y="13"/>
                    <a:pt x="179" y="13"/>
                  </a:cubicBezTo>
                  <a:cubicBezTo>
                    <a:pt x="180" y="13"/>
                    <a:pt x="180" y="12"/>
                    <a:pt x="180" y="10"/>
                  </a:cubicBezTo>
                  <a:cubicBezTo>
                    <a:pt x="180" y="9"/>
                    <a:pt x="180" y="8"/>
                    <a:pt x="180" y="5"/>
                  </a:cubicBezTo>
                  <a:cubicBezTo>
                    <a:pt x="180" y="4"/>
                    <a:pt x="180" y="3"/>
                    <a:pt x="180" y="2"/>
                  </a:cubicBezTo>
                  <a:cubicBezTo>
                    <a:pt x="180" y="1"/>
                    <a:pt x="179" y="1"/>
                    <a:pt x="179" y="1"/>
                  </a:cubicBezTo>
                  <a:cubicBezTo>
                    <a:pt x="179" y="1"/>
                    <a:pt x="178" y="1"/>
                    <a:pt x="178" y="1"/>
                  </a:cubicBezTo>
                  <a:cubicBezTo>
                    <a:pt x="176" y="1"/>
                    <a:pt x="171" y="1"/>
                    <a:pt x="163" y="1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0" y="1"/>
                    <a:pt x="140" y="1"/>
                    <a:pt x="140" y="2"/>
                  </a:cubicBezTo>
                  <a:cubicBezTo>
                    <a:pt x="140" y="2"/>
                    <a:pt x="140" y="3"/>
                    <a:pt x="141" y="3"/>
                  </a:cubicBezTo>
                  <a:cubicBezTo>
                    <a:pt x="144" y="3"/>
                    <a:pt x="145" y="4"/>
                    <a:pt x="146" y="5"/>
                  </a:cubicBezTo>
                  <a:cubicBezTo>
                    <a:pt x="147" y="6"/>
                    <a:pt x="148" y="8"/>
                    <a:pt x="148" y="11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4"/>
                    <a:pt x="148" y="46"/>
                    <a:pt x="147" y="47"/>
                  </a:cubicBezTo>
                  <a:cubicBezTo>
                    <a:pt x="147" y="49"/>
                    <a:pt x="147" y="50"/>
                    <a:pt x="146" y="51"/>
                  </a:cubicBezTo>
                  <a:cubicBezTo>
                    <a:pt x="146" y="51"/>
                    <a:pt x="145" y="52"/>
                    <a:pt x="143" y="52"/>
                  </a:cubicBezTo>
                  <a:cubicBezTo>
                    <a:pt x="143" y="53"/>
                    <a:pt x="142" y="53"/>
                    <a:pt x="142" y="54"/>
                  </a:cubicBezTo>
                  <a:cubicBezTo>
                    <a:pt x="142" y="54"/>
                    <a:pt x="143" y="54"/>
                    <a:pt x="143" y="54"/>
                  </a:cubicBezTo>
                  <a:cubicBezTo>
                    <a:pt x="144" y="54"/>
                    <a:pt x="145" y="54"/>
                    <a:pt x="146" y="54"/>
                  </a:cubicBezTo>
                  <a:cubicBezTo>
                    <a:pt x="149" y="54"/>
                    <a:pt x="152" y="54"/>
                    <a:pt x="154" y="54"/>
                  </a:cubicBezTo>
                  <a:cubicBezTo>
                    <a:pt x="157" y="54"/>
                    <a:pt x="159" y="54"/>
                    <a:pt x="161" y="54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67" y="55"/>
                    <a:pt x="169" y="55"/>
                    <a:pt x="171" y="55"/>
                  </a:cubicBezTo>
                  <a:cubicBezTo>
                    <a:pt x="174" y="55"/>
                    <a:pt x="176" y="54"/>
                    <a:pt x="178" y="54"/>
                  </a:cubicBezTo>
                  <a:cubicBezTo>
                    <a:pt x="179" y="53"/>
                    <a:pt x="181" y="51"/>
                    <a:pt x="182" y="49"/>
                  </a:cubicBezTo>
                  <a:cubicBezTo>
                    <a:pt x="183" y="47"/>
                    <a:pt x="184" y="44"/>
                    <a:pt x="184" y="42"/>
                  </a:cubicBezTo>
                  <a:cubicBezTo>
                    <a:pt x="184" y="42"/>
                    <a:pt x="184" y="41"/>
                    <a:pt x="184" y="41"/>
                  </a:cubicBezTo>
                  <a:cubicBezTo>
                    <a:pt x="184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79" y="48"/>
                    <a:pt x="172" y="51"/>
                    <a:pt x="162" y="51"/>
                  </a:cubicBezTo>
                  <a:cubicBezTo>
                    <a:pt x="161" y="51"/>
                    <a:pt x="160" y="51"/>
                    <a:pt x="159" y="50"/>
                  </a:cubicBezTo>
                  <a:cubicBezTo>
                    <a:pt x="159" y="50"/>
                    <a:pt x="158" y="49"/>
                    <a:pt x="158" y="48"/>
                  </a:cubicBezTo>
                  <a:cubicBezTo>
                    <a:pt x="157" y="46"/>
                    <a:pt x="157" y="44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7" y="34"/>
                    <a:pt x="157" y="32"/>
                    <a:pt x="157" y="30"/>
                  </a:cubicBezTo>
                  <a:cubicBezTo>
                    <a:pt x="157" y="29"/>
                    <a:pt x="157" y="28"/>
                    <a:pt x="158" y="28"/>
                  </a:cubicBezTo>
                  <a:cubicBezTo>
                    <a:pt x="158" y="28"/>
                    <a:pt x="159" y="28"/>
                    <a:pt x="160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6" y="28"/>
                    <a:pt x="168" y="28"/>
                    <a:pt x="169" y="28"/>
                  </a:cubicBezTo>
                  <a:cubicBezTo>
                    <a:pt x="170" y="28"/>
                    <a:pt x="170" y="28"/>
                    <a:pt x="171" y="29"/>
                  </a:cubicBezTo>
                  <a:cubicBezTo>
                    <a:pt x="172" y="30"/>
                    <a:pt x="173" y="32"/>
                    <a:pt x="173" y="34"/>
                  </a:cubicBezTo>
                  <a:cubicBezTo>
                    <a:pt x="174" y="35"/>
                    <a:pt x="174" y="36"/>
                    <a:pt x="175" y="36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1"/>
                    <a:pt x="175" y="29"/>
                    <a:pt x="175" y="27"/>
                  </a:cubicBezTo>
                  <a:cubicBezTo>
                    <a:pt x="175" y="24"/>
                    <a:pt x="175" y="22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7"/>
                    <a:pt x="174" y="17"/>
                  </a:cubicBezTo>
                  <a:cubicBezTo>
                    <a:pt x="174" y="17"/>
                    <a:pt x="173" y="17"/>
                    <a:pt x="173" y="18"/>
                  </a:cubicBezTo>
                  <a:cubicBezTo>
                    <a:pt x="172" y="20"/>
                    <a:pt x="172" y="20"/>
                    <a:pt x="172" y="20"/>
                  </a:cubicBezTo>
                  <a:cubicBezTo>
                    <a:pt x="171" y="22"/>
                    <a:pt x="169" y="24"/>
                    <a:pt x="166" y="24"/>
                  </a:cubicBezTo>
                  <a:cubicBezTo>
                    <a:pt x="163" y="24"/>
                    <a:pt x="163" y="24"/>
                    <a:pt x="163" y="2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59" y="24"/>
                    <a:pt x="158" y="24"/>
                    <a:pt x="157" y="23"/>
                  </a:cubicBezTo>
                  <a:cubicBezTo>
                    <a:pt x="157" y="22"/>
                    <a:pt x="157" y="21"/>
                    <a:pt x="157" y="18"/>
                  </a:cubicBezTo>
                  <a:cubicBezTo>
                    <a:pt x="157" y="10"/>
                    <a:pt x="157" y="10"/>
                    <a:pt x="157" y="10"/>
                  </a:cubicBezTo>
                  <a:cubicBezTo>
                    <a:pt x="157" y="8"/>
                    <a:pt x="157" y="8"/>
                    <a:pt x="157" y="8"/>
                  </a:cubicBezTo>
                  <a:close/>
                  <a:moveTo>
                    <a:pt x="270" y="2"/>
                  </a:moveTo>
                  <a:cubicBezTo>
                    <a:pt x="270" y="2"/>
                    <a:pt x="271" y="3"/>
                    <a:pt x="272" y="3"/>
                  </a:cubicBezTo>
                  <a:cubicBezTo>
                    <a:pt x="274" y="3"/>
                    <a:pt x="276" y="3"/>
                    <a:pt x="277" y="5"/>
                  </a:cubicBezTo>
                  <a:cubicBezTo>
                    <a:pt x="279" y="6"/>
                    <a:pt x="279" y="8"/>
                    <a:pt x="280" y="10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80" y="21"/>
                    <a:pt x="280" y="21"/>
                    <a:pt x="280" y="21"/>
                  </a:cubicBezTo>
                  <a:cubicBezTo>
                    <a:pt x="280" y="29"/>
                    <a:pt x="279" y="34"/>
                    <a:pt x="278" y="38"/>
                  </a:cubicBezTo>
                  <a:cubicBezTo>
                    <a:pt x="278" y="42"/>
                    <a:pt x="276" y="45"/>
                    <a:pt x="274" y="47"/>
                  </a:cubicBezTo>
                  <a:cubicBezTo>
                    <a:pt x="271" y="50"/>
                    <a:pt x="267" y="51"/>
                    <a:pt x="262" y="51"/>
                  </a:cubicBezTo>
                  <a:cubicBezTo>
                    <a:pt x="257" y="51"/>
                    <a:pt x="253" y="50"/>
                    <a:pt x="250" y="47"/>
                  </a:cubicBezTo>
                  <a:cubicBezTo>
                    <a:pt x="248" y="45"/>
                    <a:pt x="246" y="43"/>
                    <a:pt x="246" y="40"/>
                  </a:cubicBezTo>
                  <a:cubicBezTo>
                    <a:pt x="245" y="37"/>
                    <a:pt x="245" y="33"/>
                    <a:pt x="245" y="27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45" y="10"/>
                    <a:pt x="245" y="10"/>
                    <a:pt x="245" y="10"/>
                  </a:cubicBezTo>
                  <a:cubicBezTo>
                    <a:pt x="245" y="7"/>
                    <a:pt x="246" y="6"/>
                    <a:pt x="246" y="5"/>
                  </a:cubicBezTo>
                  <a:cubicBezTo>
                    <a:pt x="247" y="4"/>
                    <a:pt x="248" y="3"/>
                    <a:pt x="249" y="3"/>
                  </a:cubicBezTo>
                  <a:cubicBezTo>
                    <a:pt x="250" y="3"/>
                    <a:pt x="251" y="3"/>
                    <a:pt x="251" y="3"/>
                  </a:cubicBezTo>
                  <a:cubicBezTo>
                    <a:pt x="251" y="2"/>
                    <a:pt x="251" y="2"/>
                    <a:pt x="251" y="2"/>
                  </a:cubicBezTo>
                  <a:cubicBezTo>
                    <a:pt x="251" y="1"/>
                    <a:pt x="251" y="1"/>
                    <a:pt x="249" y="1"/>
                  </a:cubicBezTo>
                  <a:cubicBezTo>
                    <a:pt x="249" y="1"/>
                    <a:pt x="248" y="1"/>
                    <a:pt x="247" y="1"/>
                  </a:cubicBezTo>
                  <a:cubicBezTo>
                    <a:pt x="244" y="1"/>
                    <a:pt x="241" y="1"/>
                    <a:pt x="238" y="1"/>
                  </a:cubicBezTo>
                  <a:cubicBezTo>
                    <a:pt x="236" y="1"/>
                    <a:pt x="234" y="1"/>
                    <a:pt x="231" y="1"/>
                  </a:cubicBezTo>
                  <a:cubicBezTo>
                    <a:pt x="230" y="1"/>
                    <a:pt x="229" y="1"/>
                    <a:pt x="229" y="1"/>
                  </a:cubicBezTo>
                  <a:cubicBezTo>
                    <a:pt x="228" y="1"/>
                    <a:pt x="228" y="1"/>
                    <a:pt x="228" y="2"/>
                  </a:cubicBezTo>
                  <a:cubicBezTo>
                    <a:pt x="228" y="2"/>
                    <a:pt x="228" y="3"/>
                    <a:pt x="229" y="3"/>
                  </a:cubicBezTo>
                  <a:cubicBezTo>
                    <a:pt x="231" y="3"/>
                    <a:pt x="232" y="3"/>
                    <a:pt x="233" y="4"/>
                  </a:cubicBezTo>
                  <a:cubicBezTo>
                    <a:pt x="235" y="5"/>
                    <a:pt x="235" y="5"/>
                    <a:pt x="236" y="6"/>
                  </a:cubicBezTo>
                  <a:cubicBezTo>
                    <a:pt x="236" y="7"/>
                    <a:pt x="236" y="8"/>
                    <a:pt x="236" y="10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36" y="41"/>
                    <a:pt x="238" y="48"/>
                    <a:pt x="243" y="51"/>
                  </a:cubicBezTo>
                  <a:cubicBezTo>
                    <a:pt x="247" y="54"/>
                    <a:pt x="252" y="55"/>
                    <a:pt x="259" y="55"/>
                  </a:cubicBezTo>
                  <a:cubicBezTo>
                    <a:pt x="268" y="55"/>
                    <a:pt x="275" y="52"/>
                    <a:pt x="279" y="46"/>
                  </a:cubicBezTo>
                  <a:cubicBezTo>
                    <a:pt x="280" y="44"/>
                    <a:pt x="281" y="40"/>
                    <a:pt x="282" y="36"/>
                  </a:cubicBezTo>
                  <a:cubicBezTo>
                    <a:pt x="283" y="31"/>
                    <a:pt x="283" y="25"/>
                    <a:pt x="283" y="17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83" y="9"/>
                    <a:pt x="283" y="9"/>
                    <a:pt x="283" y="9"/>
                  </a:cubicBezTo>
                  <a:cubicBezTo>
                    <a:pt x="283" y="5"/>
                    <a:pt x="284" y="3"/>
                    <a:pt x="286" y="3"/>
                  </a:cubicBezTo>
                  <a:cubicBezTo>
                    <a:pt x="288" y="3"/>
                    <a:pt x="288" y="3"/>
                    <a:pt x="288" y="3"/>
                  </a:cubicBezTo>
                  <a:cubicBezTo>
                    <a:pt x="288" y="2"/>
                    <a:pt x="289" y="2"/>
                    <a:pt x="289" y="2"/>
                  </a:cubicBezTo>
                  <a:cubicBezTo>
                    <a:pt x="289" y="1"/>
                    <a:pt x="288" y="1"/>
                    <a:pt x="288" y="1"/>
                  </a:cubicBezTo>
                  <a:cubicBezTo>
                    <a:pt x="287" y="1"/>
                    <a:pt x="287" y="1"/>
                    <a:pt x="286" y="1"/>
                  </a:cubicBezTo>
                  <a:cubicBezTo>
                    <a:pt x="285" y="1"/>
                    <a:pt x="284" y="1"/>
                    <a:pt x="283" y="1"/>
                  </a:cubicBezTo>
                  <a:cubicBezTo>
                    <a:pt x="279" y="1"/>
                    <a:pt x="279" y="1"/>
                    <a:pt x="279" y="1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73" y="1"/>
                    <a:pt x="272" y="1"/>
                    <a:pt x="272" y="1"/>
                  </a:cubicBezTo>
                  <a:cubicBezTo>
                    <a:pt x="272" y="1"/>
                    <a:pt x="271" y="1"/>
                    <a:pt x="271" y="1"/>
                  </a:cubicBezTo>
                  <a:cubicBezTo>
                    <a:pt x="271" y="1"/>
                    <a:pt x="270" y="1"/>
                    <a:pt x="270" y="2"/>
                  </a:cubicBezTo>
                  <a:cubicBezTo>
                    <a:pt x="270" y="2"/>
                    <a:pt x="270" y="2"/>
                    <a:pt x="270" y="2"/>
                  </a:cubicBezTo>
                  <a:close/>
                  <a:moveTo>
                    <a:pt x="325" y="8"/>
                  </a:moveTo>
                  <a:cubicBezTo>
                    <a:pt x="322" y="4"/>
                    <a:pt x="322" y="4"/>
                    <a:pt x="322" y="4"/>
                  </a:cubicBezTo>
                  <a:cubicBezTo>
                    <a:pt x="321" y="3"/>
                    <a:pt x="320" y="2"/>
                    <a:pt x="320" y="1"/>
                  </a:cubicBezTo>
                  <a:cubicBezTo>
                    <a:pt x="319" y="1"/>
                    <a:pt x="318" y="1"/>
                    <a:pt x="318" y="1"/>
                  </a:cubicBezTo>
                  <a:cubicBezTo>
                    <a:pt x="317" y="1"/>
                    <a:pt x="316" y="1"/>
                    <a:pt x="315" y="1"/>
                  </a:cubicBezTo>
                  <a:cubicBezTo>
                    <a:pt x="313" y="1"/>
                    <a:pt x="311" y="1"/>
                    <a:pt x="309" y="1"/>
                  </a:cubicBezTo>
                  <a:cubicBezTo>
                    <a:pt x="307" y="1"/>
                    <a:pt x="307" y="1"/>
                    <a:pt x="307" y="1"/>
                  </a:cubicBezTo>
                  <a:cubicBezTo>
                    <a:pt x="305" y="1"/>
                    <a:pt x="305" y="1"/>
                    <a:pt x="305" y="1"/>
                  </a:cubicBezTo>
                  <a:cubicBezTo>
                    <a:pt x="304" y="1"/>
                    <a:pt x="303" y="1"/>
                    <a:pt x="303" y="2"/>
                  </a:cubicBezTo>
                  <a:cubicBezTo>
                    <a:pt x="303" y="3"/>
                    <a:pt x="304" y="3"/>
                    <a:pt x="305" y="3"/>
                  </a:cubicBezTo>
                  <a:cubicBezTo>
                    <a:pt x="310" y="4"/>
                    <a:pt x="313" y="8"/>
                    <a:pt x="313" y="16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42"/>
                    <a:pt x="313" y="42"/>
                    <a:pt x="313" y="42"/>
                  </a:cubicBezTo>
                  <a:cubicBezTo>
                    <a:pt x="313" y="45"/>
                    <a:pt x="313" y="47"/>
                    <a:pt x="312" y="49"/>
                  </a:cubicBezTo>
                  <a:cubicBezTo>
                    <a:pt x="311" y="51"/>
                    <a:pt x="310" y="52"/>
                    <a:pt x="308" y="52"/>
                  </a:cubicBezTo>
                  <a:cubicBezTo>
                    <a:pt x="307" y="53"/>
                    <a:pt x="307" y="53"/>
                    <a:pt x="307" y="54"/>
                  </a:cubicBezTo>
                  <a:cubicBezTo>
                    <a:pt x="307" y="54"/>
                    <a:pt x="307" y="55"/>
                    <a:pt x="308" y="55"/>
                  </a:cubicBezTo>
                  <a:cubicBezTo>
                    <a:pt x="308" y="55"/>
                    <a:pt x="309" y="54"/>
                    <a:pt x="310" y="54"/>
                  </a:cubicBezTo>
                  <a:cubicBezTo>
                    <a:pt x="312" y="54"/>
                    <a:pt x="314" y="54"/>
                    <a:pt x="317" y="54"/>
                  </a:cubicBezTo>
                  <a:cubicBezTo>
                    <a:pt x="319" y="54"/>
                    <a:pt x="322" y="54"/>
                    <a:pt x="324" y="54"/>
                  </a:cubicBezTo>
                  <a:cubicBezTo>
                    <a:pt x="325" y="54"/>
                    <a:pt x="325" y="54"/>
                    <a:pt x="325" y="54"/>
                  </a:cubicBezTo>
                  <a:cubicBezTo>
                    <a:pt x="326" y="54"/>
                    <a:pt x="327" y="54"/>
                    <a:pt x="327" y="53"/>
                  </a:cubicBezTo>
                  <a:cubicBezTo>
                    <a:pt x="327" y="53"/>
                    <a:pt x="326" y="52"/>
                    <a:pt x="325" y="52"/>
                  </a:cubicBezTo>
                  <a:cubicBezTo>
                    <a:pt x="321" y="52"/>
                    <a:pt x="319" y="50"/>
                    <a:pt x="318" y="47"/>
                  </a:cubicBezTo>
                  <a:cubicBezTo>
                    <a:pt x="317" y="45"/>
                    <a:pt x="317" y="39"/>
                    <a:pt x="317" y="31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317" y="15"/>
                    <a:pt x="317" y="15"/>
                    <a:pt x="317" y="15"/>
                  </a:cubicBezTo>
                  <a:cubicBezTo>
                    <a:pt x="317" y="14"/>
                    <a:pt x="317" y="13"/>
                    <a:pt x="318" y="13"/>
                  </a:cubicBezTo>
                  <a:cubicBezTo>
                    <a:pt x="318" y="13"/>
                    <a:pt x="318" y="14"/>
                    <a:pt x="319" y="14"/>
                  </a:cubicBezTo>
                  <a:cubicBezTo>
                    <a:pt x="354" y="54"/>
                    <a:pt x="354" y="54"/>
                    <a:pt x="354" y="54"/>
                  </a:cubicBezTo>
                  <a:cubicBezTo>
                    <a:pt x="355" y="54"/>
                    <a:pt x="355" y="54"/>
                    <a:pt x="356" y="54"/>
                  </a:cubicBezTo>
                  <a:cubicBezTo>
                    <a:pt x="356" y="54"/>
                    <a:pt x="356" y="54"/>
                    <a:pt x="356" y="53"/>
                  </a:cubicBezTo>
                  <a:cubicBezTo>
                    <a:pt x="356" y="49"/>
                    <a:pt x="356" y="49"/>
                    <a:pt x="356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6" y="41"/>
                    <a:pt x="356" y="41"/>
                    <a:pt x="356" y="41"/>
                  </a:cubicBezTo>
                  <a:cubicBezTo>
                    <a:pt x="356" y="38"/>
                    <a:pt x="356" y="38"/>
                    <a:pt x="356" y="38"/>
                  </a:cubicBezTo>
                  <a:cubicBezTo>
                    <a:pt x="357" y="14"/>
                    <a:pt x="357" y="14"/>
                    <a:pt x="357" y="14"/>
                  </a:cubicBezTo>
                  <a:cubicBezTo>
                    <a:pt x="357" y="12"/>
                    <a:pt x="357" y="12"/>
                    <a:pt x="357" y="12"/>
                  </a:cubicBezTo>
                  <a:cubicBezTo>
                    <a:pt x="357" y="6"/>
                    <a:pt x="359" y="3"/>
                    <a:pt x="362" y="3"/>
                  </a:cubicBezTo>
                  <a:cubicBezTo>
                    <a:pt x="363" y="3"/>
                    <a:pt x="363" y="2"/>
                    <a:pt x="363" y="2"/>
                  </a:cubicBezTo>
                  <a:cubicBezTo>
                    <a:pt x="363" y="1"/>
                    <a:pt x="363" y="1"/>
                    <a:pt x="362" y="1"/>
                  </a:cubicBezTo>
                  <a:cubicBezTo>
                    <a:pt x="362" y="1"/>
                    <a:pt x="361" y="1"/>
                    <a:pt x="361" y="1"/>
                  </a:cubicBezTo>
                  <a:cubicBezTo>
                    <a:pt x="357" y="1"/>
                    <a:pt x="354" y="1"/>
                    <a:pt x="352" y="1"/>
                  </a:cubicBezTo>
                  <a:cubicBezTo>
                    <a:pt x="351" y="1"/>
                    <a:pt x="350" y="1"/>
                    <a:pt x="349" y="1"/>
                  </a:cubicBezTo>
                  <a:cubicBezTo>
                    <a:pt x="347" y="1"/>
                    <a:pt x="345" y="1"/>
                    <a:pt x="344" y="1"/>
                  </a:cubicBezTo>
                  <a:cubicBezTo>
                    <a:pt x="344" y="1"/>
                    <a:pt x="343" y="1"/>
                    <a:pt x="343" y="2"/>
                  </a:cubicBezTo>
                  <a:cubicBezTo>
                    <a:pt x="343" y="2"/>
                    <a:pt x="344" y="3"/>
                    <a:pt x="345" y="3"/>
                  </a:cubicBezTo>
                  <a:cubicBezTo>
                    <a:pt x="348" y="3"/>
                    <a:pt x="351" y="4"/>
                    <a:pt x="352" y="6"/>
                  </a:cubicBezTo>
                  <a:cubicBezTo>
                    <a:pt x="353" y="8"/>
                    <a:pt x="354" y="13"/>
                    <a:pt x="354" y="19"/>
                  </a:cubicBezTo>
                  <a:cubicBezTo>
                    <a:pt x="354" y="24"/>
                    <a:pt x="354" y="29"/>
                    <a:pt x="353" y="35"/>
                  </a:cubicBezTo>
                  <a:cubicBezTo>
                    <a:pt x="353" y="37"/>
                    <a:pt x="353" y="37"/>
                    <a:pt x="352" y="37"/>
                  </a:cubicBezTo>
                  <a:cubicBezTo>
                    <a:pt x="352" y="37"/>
                    <a:pt x="351" y="36"/>
                    <a:pt x="349" y="34"/>
                  </a:cubicBezTo>
                  <a:cubicBezTo>
                    <a:pt x="348" y="33"/>
                    <a:pt x="348" y="33"/>
                    <a:pt x="348" y="33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0"/>
                    <a:pt x="326" y="9"/>
                    <a:pt x="325" y="8"/>
                  </a:cubicBezTo>
                  <a:cubicBezTo>
                    <a:pt x="325" y="8"/>
                    <a:pt x="325" y="8"/>
                    <a:pt x="325" y="8"/>
                  </a:cubicBezTo>
                  <a:close/>
                  <a:moveTo>
                    <a:pt x="396" y="9"/>
                  </a:moveTo>
                  <a:cubicBezTo>
                    <a:pt x="396" y="7"/>
                    <a:pt x="396" y="5"/>
                    <a:pt x="397" y="5"/>
                  </a:cubicBezTo>
                  <a:cubicBezTo>
                    <a:pt x="397" y="4"/>
                    <a:pt x="398" y="3"/>
                    <a:pt x="400" y="3"/>
                  </a:cubicBezTo>
                  <a:cubicBezTo>
                    <a:pt x="401" y="3"/>
                    <a:pt x="401" y="3"/>
                    <a:pt x="401" y="3"/>
                  </a:cubicBezTo>
                  <a:cubicBezTo>
                    <a:pt x="401" y="3"/>
                    <a:pt x="401" y="2"/>
                    <a:pt x="401" y="2"/>
                  </a:cubicBezTo>
                  <a:cubicBezTo>
                    <a:pt x="401" y="1"/>
                    <a:pt x="401" y="1"/>
                    <a:pt x="400" y="1"/>
                  </a:cubicBezTo>
                  <a:cubicBezTo>
                    <a:pt x="399" y="1"/>
                    <a:pt x="397" y="1"/>
                    <a:pt x="394" y="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7" y="2"/>
                    <a:pt x="386" y="2"/>
                  </a:cubicBezTo>
                  <a:cubicBezTo>
                    <a:pt x="383" y="2"/>
                    <a:pt x="382" y="1"/>
                    <a:pt x="381" y="1"/>
                  </a:cubicBezTo>
                  <a:cubicBezTo>
                    <a:pt x="380" y="1"/>
                    <a:pt x="379" y="1"/>
                    <a:pt x="379" y="1"/>
                  </a:cubicBezTo>
                  <a:cubicBezTo>
                    <a:pt x="378" y="1"/>
                    <a:pt x="378" y="1"/>
                    <a:pt x="378" y="2"/>
                  </a:cubicBezTo>
                  <a:cubicBezTo>
                    <a:pt x="378" y="2"/>
                    <a:pt x="378" y="3"/>
                    <a:pt x="378" y="3"/>
                  </a:cubicBezTo>
                  <a:cubicBezTo>
                    <a:pt x="379" y="3"/>
                    <a:pt x="380" y="3"/>
                    <a:pt x="381" y="4"/>
                  </a:cubicBezTo>
                  <a:cubicBezTo>
                    <a:pt x="383" y="4"/>
                    <a:pt x="385" y="5"/>
                    <a:pt x="386" y="6"/>
                  </a:cubicBezTo>
                  <a:cubicBezTo>
                    <a:pt x="386" y="7"/>
                    <a:pt x="387" y="8"/>
                    <a:pt x="387" y="11"/>
                  </a:cubicBezTo>
                  <a:cubicBezTo>
                    <a:pt x="387" y="42"/>
                    <a:pt x="387" y="42"/>
                    <a:pt x="387" y="42"/>
                  </a:cubicBezTo>
                  <a:cubicBezTo>
                    <a:pt x="387" y="45"/>
                    <a:pt x="387" y="45"/>
                    <a:pt x="387" y="45"/>
                  </a:cubicBezTo>
                  <a:cubicBezTo>
                    <a:pt x="387" y="47"/>
                    <a:pt x="386" y="49"/>
                    <a:pt x="386" y="50"/>
                  </a:cubicBezTo>
                  <a:cubicBezTo>
                    <a:pt x="385" y="51"/>
                    <a:pt x="384" y="52"/>
                    <a:pt x="382" y="52"/>
                  </a:cubicBezTo>
                  <a:cubicBezTo>
                    <a:pt x="381" y="53"/>
                    <a:pt x="381" y="53"/>
                    <a:pt x="381" y="53"/>
                  </a:cubicBezTo>
                  <a:cubicBezTo>
                    <a:pt x="381" y="54"/>
                    <a:pt x="381" y="54"/>
                    <a:pt x="381" y="54"/>
                  </a:cubicBezTo>
                  <a:cubicBezTo>
                    <a:pt x="381" y="54"/>
                    <a:pt x="382" y="54"/>
                    <a:pt x="382" y="54"/>
                  </a:cubicBezTo>
                  <a:cubicBezTo>
                    <a:pt x="383" y="54"/>
                    <a:pt x="384" y="54"/>
                    <a:pt x="385" y="54"/>
                  </a:cubicBezTo>
                  <a:cubicBezTo>
                    <a:pt x="386" y="54"/>
                    <a:pt x="389" y="54"/>
                    <a:pt x="391" y="54"/>
                  </a:cubicBezTo>
                  <a:cubicBezTo>
                    <a:pt x="393" y="54"/>
                    <a:pt x="396" y="54"/>
                    <a:pt x="399" y="54"/>
                  </a:cubicBezTo>
                  <a:cubicBezTo>
                    <a:pt x="401" y="54"/>
                    <a:pt x="402" y="54"/>
                    <a:pt x="402" y="54"/>
                  </a:cubicBezTo>
                  <a:cubicBezTo>
                    <a:pt x="404" y="54"/>
                    <a:pt x="405" y="54"/>
                    <a:pt x="405" y="53"/>
                  </a:cubicBezTo>
                  <a:cubicBezTo>
                    <a:pt x="405" y="53"/>
                    <a:pt x="404" y="52"/>
                    <a:pt x="403" y="52"/>
                  </a:cubicBezTo>
                  <a:cubicBezTo>
                    <a:pt x="401" y="52"/>
                    <a:pt x="400" y="52"/>
                    <a:pt x="398" y="51"/>
                  </a:cubicBezTo>
                  <a:cubicBezTo>
                    <a:pt x="397" y="49"/>
                    <a:pt x="396" y="48"/>
                    <a:pt x="396" y="46"/>
                  </a:cubicBezTo>
                  <a:cubicBezTo>
                    <a:pt x="396" y="42"/>
                    <a:pt x="396" y="42"/>
                    <a:pt x="396" y="42"/>
                  </a:cubicBezTo>
                  <a:cubicBezTo>
                    <a:pt x="396" y="9"/>
                    <a:pt x="396" y="9"/>
                    <a:pt x="396" y="9"/>
                  </a:cubicBezTo>
                  <a:close/>
                  <a:moveTo>
                    <a:pt x="434" y="6"/>
                  </a:moveTo>
                  <a:cubicBezTo>
                    <a:pt x="434" y="4"/>
                    <a:pt x="435" y="3"/>
                    <a:pt x="437" y="3"/>
                  </a:cubicBezTo>
                  <a:cubicBezTo>
                    <a:pt x="438" y="3"/>
                    <a:pt x="438" y="2"/>
                    <a:pt x="438" y="2"/>
                  </a:cubicBezTo>
                  <a:cubicBezTo>
                    <a:pt x="438" y="1"/>
                    <a:pt x="438" y="1"/>
                    <a:pt x="437" y="1"/>
                  </a:cubicBezTo>
                  <a:cubicBezTo>
                    <a:pt x="437" y="1"/>
                    <a:pt x="436" y="1"/>
                    <a:pt x="434" y="1"/>
                  </a:cubicBezTo>
                  <a:cubicBezTo>
                    <a:pt x="430" y="1"/>
                    <a:pt x="430" y="1"/>
                    <a:pt x="430" y="1"/>
                  </a:cubicBezTo>
                  <a:cubicBezTo>
                    <a:pt x="423" y="1"/>
                    <a:pt x="423" y="1"/>
                    <a:pt x="423" y="1"/>
                  </a:cubicBezTo>
                  <a:cubicBezTo>
                    <a:pt x="422" y="1"/>
                    <a:pt x="420" y="1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17" y="1"/>
                    <a:pt x="417" y="1"/>
                    <a:pt x="417" y="2"/>
                  </a:cubicBezTo>
                  <a:cubicBezTo>
                    <a:pt x="417" y="2"/>
                    <a:pt x="417" y="3"/>
                    <a:pt x="418" y="3"/>
                  </a:cubicBezTo>
                  <a:cubicBezTo>
                    <a:pt x="420" y="3"/>
                    <a:pt x="421" y="4"/>
                    <a:pt x="422" y="6"/>
                  </a:cubicBezTo>
                  <a:cubicBezTo>
                    <a:pt x="423" y="7"/>
                    <a:pt x="425" y="10"/>
                    <a:pt x="427" y="15"/>
                  </a:cubicBezTo>
                  <a:cubicBezTo>
                    <a:pt x="428" y="19"/>
                    <a:pt x="430" y="24"/>
                    <a:pt x="432" y="29"/>
                  </a:cubicBezTo>
                  <a:cubicBezTo>
                    <a:pt x="442" y="50"/>
                    <a:pt x="442" y="50"/>
                    <a:pt x="442" y="50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444" y="55"/>
                    <a:pt x="444" y="55"/>
                    <a:pt x="445" y="55"/>
                  </a:cubicBezTo>
                  <a:cubicBezTo>
                    <a:pt x="445" y="55"/>
                    <a:pt x="446" y="55"/>
                    <a:pt x="446" y="53"/>
                  </a:cubicBezTo>
                  <a:cubicBezTo>
                    <a:pt x="447" y="53"/>
                    <a:pt x="447" y="51"/>
                    <a:pt x="449" y="48"/>
                  </a:cubicBezTo>
                  <a:cubicBezTo>
                    <a:pt x="449" y="48"/>
                    <a:pt x="450" y="46"/>
                    <a:pt x="452" y="41"/>
                  </a:cubicBezTo>
                  <a:cubicBezTo>
                    <a:pt x="459" y="26"/>
                    <a:pt x="459" y="26"/>
                    <a:pt x="459" y="26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6" y="9"/>
                    <a:pt x="468" y="6"/>
                    <a:pt x="469" y="5"/>
                  </a:cubicBezTo>
                  <a:cubicBezTo>
                    <a:pt x="470" y="4"/>
                    <a:pt x="471" y="3"/>
                    <a:pt x="472" y="3"/>
                  </a:cubicBezTo>
                  <a:cubicBezTo>
                    <a:pt x="473" y="2"/>
                    <a:pt x="474" y="2"/>
                    <a:pt x="474" y="1"/>
                  </a:cubicBezTo>
                  <a:cubicBezTo>
                    <a:pt x="474" y="1"/>
                    <a:pt x="473" y="0"/>
                    <a:pt x="473" y="0"/>
                  </a:cubicBezTo>
                  <a:cubicBezTo>
                    <a:pt x="473" y="0"/>
                    <a:pt x="472" y="1"/>
                    <a:pt x="471" y="1"/>
                  </a:cubicBezTo>
                  <a:cubicBezTo>
                    <a:pt x="470" y="1"/>
                    <a:pt x="468" y="1"/>
                    <a:pt x="465" y="1"/>
                  </a:cubicBezTo>
                  <a:cubicBezTo>
                    <a:pt x="464" y="1"/>
                    <a:pt x="463" y="1"/>
                    <a:pt x="461" y="1"/>
                  </a:cubicBezTo>
                  <a:cubicBezTo>
                    <a:pt x="457" y="1"/>
                    <a:pt x="457" y="1"/>
                    <a:pt x="457" y="1"/>
                  </a:cubicBezTo>
                  <a:cubicBezTo>
                    <a:pt x="456" y="1"/>
                    <a:pt x="455" y="1"/>
                    <a:pt x="455" y="1"/>
                  </a:cubicBezTo>
                  <a:cubicBezTo>
                    <a:pt x="454" y="1"/>
                    <a:pt x="454" y="1"/>
                    <a:pt x="454" y="2"/>
                  </a:cubicBezTo>
                  <a:cubicBezTo>
                    <a:pt x="454" y="2"/>
                    <a:pt x="455" y="2"/>
                    <a:pt x="455" y="3"/>
                  </a:cubicBezTo>
                  <a:cubicBezTo>
                    <a:pt x="458" y="3"/>
                    <a:pt x="459" y="4"/>
                    <a:pt x="460" y="5"/>
                  </a:cubicBezTo>
                  <a:cubicBezTo>
                    <a:pt x="461" y="6"/>
                    <a:pt x="462" y="7"/>
                    <a:pt x="462" y="9"/>
                  </a:cubicBezTo>
                  <a:cubicBezTo>
                    <a:pt x="462" y="11"/>
                    <a:pt x="461" y="16"/>
                    <a:pt x="458" y="22"/>
                  </a:cubicBezTo>
                  <a:cubicBezTo>
                    <a:pt x="449" y="42"/>
                    <a:pt x="449" y="42"/>
                    <a:pt x="449" y="42"/>
                  </a:cubicBezTo>
                  <a:cubicBezTo>
                    <a:pt x="449" y="42"/>
                    <a:pt x="448" y="43"/>
                    <a:pt x="448" y="43"/>
                  </a:cubicBezTo>
                  <a:cubicBezTo>
                    <a:pt x="448" y="43"/>
                    <a:pt x="447" y="42"/>
                    <a:pt x="447" y="41"/>
                  </a:cubicBezTo>
                  <a:cubicBezTo>
                    <a:pt x="438" y="20"/>
                    <a:pt x="438" y="20"/>
                    <a:pt x="438" y="20"/>
                  </a:cubicBezTo>
                  <a:cubicBezTo>
                    <a:pt x="435" y="13"/>
                    <a:pt x="434" y="9"/>
                    <a:pt x="434" y="6"/>
                  </a:cubicBezTo>
                  <a:cubicBezTo>
                    <a:pt x="434" y="6"/>
                    <a:pt x="434" y="6"/>
                    <a:pt x="434" y="6"/>
                  </a:cubicBezTo>
                  <a:close/>
                  <a:moveTo>
                    <a:pt x="505" y="8"/>
                  </a:moveTo>
                  <a:cubicBezTo>
                    <a:pt x="505" y="6"/>
                    <a:pt x="505" y="5"/>
                    <a:pt x="507" y="4"/>
                  </a:cubicBezTo>
                  <a:cubicBezTo>
                    <a:pt x="509" y="4"/>
                    <a:pt x="509" y="4"/>
                    <a:pt x="509" y="4"/>
                  </a:cubicBezTo>
                  <a:cubicBezTo>
                    <a:pt x="514" y="4"/>
                    <a:pt x="514" y="4"/>
                    <a:pt x="514" y="4"/>
                  </a:cubicBezTo>
                  <a:cubicBezTo>
                    <a:pt x="518" y="4"/>
                    <a:pt x="521" y="5"/>
                    <a:pt x="523" y="6"/>
                  </a:cubicBezTo>
                  <a:cubicBezTo>
                    <a:pt x="525" y="7"/>
                    <a:pt x="526" y="9"/>
                    <a:pt x="526" y="11"/>
                  </a:cubicBezTo>
                  <a:cubicBezTo>
                    <a:pt x="526" y="13"/>
                    <a:pt x="526" y="13"/>
                    <a:pt x="527" y="13"/>
                  </a:cubicBezTo>
                  <a:cubicBezTo>
                    <a:pt x="528" y="13"/>
                    <a:pt x="528" y="12"/>
                    <a:pt x="528" y="10"/>
                  </a:cubicBezTo>
                  <a:cubicBezTo>
                    <a:pt x="528" y="9"/>
                    <a:pt x="528" y="8"/>
                    <a:pt x="528" y="5"/>
                  </a:cubicBezTo>
                  <a:cubicBezTo>
                    <a:pt x="528" y="4"/>
                    <a:pt x="528" y="3"/>
                    <a:pt x="528" y="2"/>
                  </a:cubicBezTo>
                  <a:cubicBezTo>
                    <a:pt x="528" y="1"/>
                    <a:pt x="527" y="1"/>
                    <a:pt x="527" y="1"/>
                  </a:cubicBezTo>
                  <a:cubicBezTo>
                    <a:pt x="527" y="1"/>
                    <a:pt x="526" y="1"/>
                    <a:pt x="526" y="1"/>
                  </a:cubicBezTo>
                  <a:cubicBezTo>
                    <a:pt x="524" y="1"/>
                    <a:pt x="519" y="1"/>
                    <a:pt x="510" y="1"/>
                  </a:cubicBezTo>
                  <a:cubicBezTo>
                    <a:pt x="496" y="1"/>
                    <a:pt x="496" y="1"/>
                    <a:pt x="496" y="1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0" y="1"/>
                    <a:pt x="490" y="1"/>
                  </a:cubicBezTo>
                  <a:cubicBezTo>
                    <a:pt x="489" y="1"/>
                    <a:pt x="489" y="1"/>
                    <a:pt x="489" y="1"/>
                  </a:cubicBezTo>
                  <a:cubicBezTo>
                    <a:pt x="488" y="1"/>
                    <a:pt x="487" y="1"/>
                    <a:pt x="487" y="2"/>
                  </a:cubicBezTo>
                  <a:cubicBezTo>
                    <a:pt x="487" y="2"/>
                    <a:pt x="488" y="3"/>
                    <a:pt x="489" y="3"/>
                  </a:cubicBezTo>
                  <a:cubicBezTo>
                    <a:pt x="491" y="3"/>
                    <a:pt x="493" y="4"/>
                    <a:pt x="494" y="5"/>
                  </a:cubicBezTo>
                  <a:cubicBezTo>
                    <a:pt x="495" y="6"/>
                    <a:pt x="496" y="8"/>
                    <a:pt x="496" y="11"/>
                  </a:cubicBezTo>
                  <a:cubicBezTo>
                    <a:pt x="496" y="42"/>
                    <a:pt x="496" y="42"/>
                    <a:pt x="496" y="42"/>
                  </a:cubicBezTo>
                  <a:cubicBezTo>
                    <a:pt x="496" y="44"/>
                    <a:pt x="496" y="46"/>
                    <a:pt x="495" y="47"/>
                  </a:cubicBezTo>
                  <a:cubicBezTo>
                    <a:pt x="495" y="49"/>
                    <a:pt x="495" y="50"/>
                    <a:pt x="494" y="51"/>
                  </a:cubicBezTo>
                  <a:cubicBezTo>
                    <a:pt x="494" y="51"/>
                    <a:pt x="493" y="52"/>
                    <a:pt x="491" y="52"/>
                  </a:cubicBezTo>
                  <a:cubicBezTo>
                    <a:pt x="491" y="53"/>
                    <a:pt x="490" y="53"/>
                    <a:pt x="490" y="54"/>
                  </a:cubicBezTo>
                  <a:cubicBezTo>
                    <a:pt x="490" y="54"/>
                    <a:pt x="491" y="54"/>
                    <a:pt x="491" y="54"/>
                  </a:cubicBezTo>
                  <a:cubicBezTo>
                    <a:pt x="492" y="54"/>
                    <a:pt x="493" y="54"/>
                    <a:pt x="494" y="54"/>
                  </a:cubicBezTo>
                  <a:cubicBezTo>
                    <a:pt x="497" y="54"/>
                    <a:pt x="500" y="54"/>
                    <a:pt x="502" y="54"/>
                  </a:cubicBezTo>
                  <a:cubicBezTo>
                    <a:pt x="505" y="54"/>
                    <a:pt x="507" y="54"/>
                    <a:pt x="509" y="54"/>
                  </a:cubicBezTo>
                  <a:cubicBezTo>
                    <a:pt x="513" y="55"/>
                    <a:pt x="513" y="55"/>
                    <a:pt x="513" y="55"/>
                  </a:cubicBezTo>
                  <a:cubicBezTo>
                    <a:pt x="515" y="55"/>
                    <a:pt x="517" y="55"/>
                    <a:pt x="519" y="55"/>
                  </a:cubicBezTo>
                  <a:cubicBezTo>
                    <a:pt x="522" y="55"/>
                    <a:pt x="524" y="54"/>
                    <a:pt x="526" y="54"/>
                  </a:cubicBezTo>
                  <a:cubicBezTo>
                    <a:pt x="527" y="53"/>
                    <a:pt x="529" y="51"/>
                    <a:pt x="530" y="49"/>
                  </a:cubicBezTo>
                  <a:cubicBezTo>
                    <a:pt x="531" y="47"/>
                    <a:pt x="532" y="44"/>
                    <a:pt x="532" y="42"/>
                  </a:cubicBezTo>
                  <a:cubicBezTo>
                    <a:pt x="532" y="42"/>
                    <a:pt x="532" y="41"/>
                    <a:pt x="532" y="41"/>
                  </a:cubicBezTo>
                  <a:cubicBezTo>
                    <a:pt x="532" y="41"/>
                    <a:pt x="531" y="41"/>
                    <a:pt x="531" y="41"/>
                  </a:cubicBezTo>
                  <a:cubicBezTo>
                    <a:pt x="531" y="41"/>
                    <a:pt x="531" y="41"/>
                    <a:pt x="531" y="41"/>
                  </a:cubicBezTo>
                  <a:cubicBezTo>
                    <a:pt x="527" y="48"/>
                    <a:pt x="520" y="51"/>
                    <a:pt x="510" y="51"/>
                  </a:cubicBezTo>
                  <a:cubicBezTo>
                    <a:pt x="509" y="51"/>
                    <a:pt x="508" y="51"/>
                    <a:pt x="507" y="50"/>
                  </a:cubicBezTo>
                  <a:cubicBezTo>
                    <a:pt x="507" y="50"/>
                    <a:pt x="506" y="49"/>
                    <a:pt x="506" y="48"/>
                  </a:cubicBezTo>
                  <a:cubicBezTo>
                    <a:pt x="505" y="46"/>
                    <a:pt x="505" y="44"/>
                    <a:pt x="505" y="40"/>
                  </a:cubicBezTo>
                  <a:cubicBezTo>
                    <a:pt x="505" y="37"/>
                    <a:pt x="505" y="37"/>
                    <a:pt x="505" y="37"/>
                  </a:cubicBezTo>
                  <a:cubicBezTo>
                    <a:pt x="505" y="34"/>
                    <a:pt x="505" y="32"/>
                    <a:pt x="505" y="30"/>
                  </a:cubicBezTo>
                  <a:cubicBezTo>
                    <a:pt x="505" y="29"/>
                    <a:pt x="505" y="28"/>
                    <a:pt x="506" y="28"/>
                  </a:cubicBezTo>
                  <a:cubicBezTo>
                    <a:pt x="506" y="28"/>
                    <a:pt x="507" y="28"/>
                    <a:pt x="508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4" y="28"/>
                    <a:pt x="516" y="28"/>
                    <a:pt x="517" y="28"/>
                  </a:cubicBezTo>
                  <a:cubicBezTo>
                    <a:pt x="518" y="28"/>
                    <a:pt x="518" y="28"/>
                    <a:pt x="519" y="29"/>
                  </a:cubicBezTo>
                  <a:cubicBezTo>
                    <a:pt x="520" y="30"/>
                    <a:pt x="521" y="32"/>
                    <a:pt x="521" y="34"/>
                  </a:cubicBezTo>
                  <a:cubicBezTo>
                    <a:pt x="522" y="35"/>
                    <a:pt x="522" y="36"/>
                    <a:pt x="523" y="36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5"/>
                    <a:pt x="523" y="35"/>
                    <a:pt x="523" y="35"/>
                  </a:cubicBezTo>
                  <a:cubicBezTo>
                    <a:pt x="523" y="33"/>
                    <a:pt x="523" y="33"/>
                    <a:pt x="523" y="33"/>
                  </a:cubicBezTo>
                  <a:cubicBezTo>
                    <a:pt x="523" y="31"/>
                    <a:pt x="523" y="29"/>
                    <a:pt x="523" y="27"/>
                  </a:cubicBezTo>
                  <a:cubicBezTo>
                    <a:pt x="523" y="24"/>
                    <a:pt x="523" y="22"/>
                    <a:pt x="523" y="21"/>
                  </a:cubicBezTo>
                  <a:cubicBezTo>
                    <a:pt x="523" y="21"/>
                    <a:pt x="523" y="20"/>
                    <a:pt x="523" y="20"/>
                  </a:cubicBezTo>
                  <a:cubicBezTo>
                    <a:pt x="523" y="19"/>
                    <a:pt x="523" y="18"/>
                    <a:pt x="523" y="18"/>
                  </a:cubicBezTo>
                  <a:cubicBezTo>
                    <a:pt x="523" y="17"/>
                    <a:pt x="523" y="17"/>
                    <a:pt x="522" y="17"/>
                  </a:cubicBezTo>
                  <a:cubicBezTo>
                    <a:pt x="521" y="17"/>
                    <a:pt x="521" y="17"/>
                    <a:pt x="521" y="18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9" y="22"/>
                    <a:pt x="517" y="24"/>
                    <a:pt x="514" y="24"/>
                  </a:cubicBezTo>
                  <a:cubicBezTo>
                    <a:pt x="511" y="24"/>
                    <a:pt x="511" y="24"/>
                    <a:pt x="511" y="24"/>
                  </a:cubicBezTo>
                  <a:cubicBezTo>
                    <a:pt x="509" y="24"/>
                    <a:pt x="509" y="24"/>
                    <a:pt x="509" y="24"/>
                  </a:cubicBezTo>
                  <a:cubicBezTo>
                    <a:pt x="508" y="24"/>
                    <a:pt x="508" y="24"/>
                    <a:pt x="508" y="24"/>
                  </a:cubicBezTo>
                  <a:cubicBezTo>
                    <a:pt x="506" y="24"/>
                    <a:pt x="506" y="24"/>
                    <a:pt x="505" y="23"/>
                  </a:cubicBezTo>
                  <a:cubicBezTo>
                    <a:pt x="505" y="22"/>
                    <a:pt x="505" y="21"/>
                    <a:pt x="505" y="18"/>
                  </a:cubicBezTo>
                  <a:cubicBezTo>
                    <a:pt x="505" y="10"/>
                    <a:pt x="505" y="10"/>
                    <a:pt x="505" y="10"/>
                  </a:cubicBezTo>
                  <a:cubicBezTo>
                    <a:pt x="505" y="8"/>
                    <a:pt x="505" y="8"/>
                    <a:pt x="505" y="8"/>
                  </a:cubicBezTo>
                  <a:close/>
                  <a:moveTo>
                    <a:pt x="563" y="31"/>
                  </a:moveTo>
                  <a:cubicBezTo>
                    <a:pt x="563" y="30"/>
                    <a:pt x="563" y="29"/>
                    <a:pt x="563" y="29"/>
                  </a:cubicBezTo>
                  <a:cubicBezTo>
                    <a:pt x="565" y="29"/>
                    <a:pt x="565" y="29"/>
                    <a:pt x="565" y="29"/>
                  </a:cubicBezTo>
                  <a:cubicBezTo>
                    <a:pt x="567" y="29"/>
                    <a:pt x="567" y="29"/>
                    <a:pt x="567" y="29"/>
                  </a:cubicBezTo>
                  <a:cubicBezTo>
                    <a:pt x="569" y="29"/>
                    <a:pt x="571" y="29"/>
                    <a:pt x="572" y="30"/>
                  </a:cubicBezTo>
                  <a:cubicBezTo>
                    <a:pt x="573" y="31"/>
                    <a:pt x="574" y="33"/>
                    <a:pt x="575" y="36"/>
                  </a:cubicBezTo>
                  <a:cubicBezTo>
                    <a:pt x="579" y="43"/>
                    <a:pt x="582" y="48"/>
                    <a:pt x="584" y="50"/>
                  </a:cubicBezTo>
                  <a:cubicBezTo>
                    <a:pt x="586" y="53"/>
                    <a:pt x="589" y="54"/>
                    <a:pt x="591" y="54"/>
                  </a:cubicBezTo>
                  <a:cubicBezTo>
                    <a:pt x="593" y="54"/>
                    <a:pt x="595" y="54"/>
                    <a:pt x="597" y="53"/>
                  </a:cubicBezTo>
                  <a:cubicBezTo>
                    <a:pt x="599" y="52"/>
                    <a:pt x="600" y="51"/>
                    <a:pt x="600" y="50"/>
                  </a:cubicBezTo>
                  <a:cubicBezTo>
                    <a:pt x="600" y="50"/>
                    <a:pt x="600" y="49"/>
                    <a:pt x="599" y="49"/>
                  </a:cubicBezTo>
                  <a:cubicBezTo>
                    <a:pt x="599" y="49"/>
                    <a:pt x="599" y="49"/>
                    <a:pt x="599" y="50"/>
                  </a:cubicBezTo>
                  <a:cubicBezTo>
                    <a:pt x="598" y="50"/>
                    <a:pt x="597" y="50"/>
                    <a:pt x="597" y="50"/>
                  </a:cubicBezTo>
                  <a:cubicBezTo>
                    <a:pt x="595" y="50"/>
                    <a:pt x="594" y="49"/>
                    <a:pt x="593" y="48"/>
                  </a:cubicBezTo>
                  <a:cubicBezTo>
                    <a:pt x="592" y="47"/>
                    <a:pt x="591" y="46"/>
                    <a:pt x="589" y="43"/>
                  </a:cubicBezTo>
                  <a:cubicBezTo>
                    <a:pt x="585" y="36"/>
                    <a:pt x="585" y="36"/>
                    <a:pt x="585" y="36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1" y="29"/>
                    <a:pt x="581" y="29"/>
                    <a:pt x="581" y="28"/>
                  </a:cubicBezTo>
                  <a:cubicBezTo>
                    <a:pt x="581" y="28"/>
                    <a:pt x="581" y="28"/>
                    <a:pt x="581" y="27"/>
                  </a:cubicBezTo>
                  <a:cubicBezTo>
                    <a:pt x="580" y="27"/>
                    <a:pt x="581" y="27"/>
                    <a:pt x="581" y="27"/>
                  </a:cubicBezTo>
                  <a:cubicBezTo>
                    <a:pt x="584" y="25"/>
                    <a:pt x="586" y="24"/>
                    <a:pt x="587" y="22"/>
                  </a:cubicBezTo>
                  <a:cubicBezTo>
                    <a:pt x="589" y="20"/>
                    <a:pt x="589" y="17"/>
                    <a:pt x="589" y="15"/>
                  </a:cubicBezTo>
                  <a:cubicBezTo>
                    <a:pt x="589" y="11"/>
                    <a:pt x="588" y="7"/>
                    <a:pt x="584" y="5"/>
                  </a:cubicBezTo>
                  <a:cubicBezTo>
                    <a:pt x="581" y="2"/>
                    <a:pt x="577" y="1"/>
                    <a:pt x="572" y="1"/>
                  </a:cubicBezTo>
                  <a:cubicBezTo>
                    <a:pt x="571" y="1"/>
                    <a:pt x="568" y="1"/>
                    <a:pt x="563" y="1"/>
                  </a:cubicBezTo>
                  <a:cubicBezTo>
                    <a:pt x="559" y="1"/>
                    <a:pt x="556" y="2"/>
                    <a:pt x="554" y="2"/>
                  </a:cubicBezTo>
                  <a:cubicBezTo>
                    <a:pt x="551" y="2"/>
                    <a:pt x="549" y="1"/>
                    <a:pt x="547" y="1"/>
                  </a:cubicBezTo>
                  <a:cubicBezTo>
                    <a:pt x="546" y="1"/>
                    <a:pt x="546" y="1"/>
                    <a:pt x="546" y="1"/>
                  </a:cubicBezTo>
                  <a:cubicBezTo>
                    <a:pt x="545" y="1"/>
                    <a:pt x="545" y="1"/>
                    <a:pt x="545" y="2"/>
                  </a:cubicBezTo>
                  <a:cubicBezTo>
                    <a:pt x="545" y="3"/>
                    <a:pt x="545" y="3"/>
                    <a:pt x="546" y="4"/>
                  </a:cubicBezTo>
                  <a:cubicBezTo>
                    <a:pt x="549" y="4"/>
                    <a:pt x="551" y="5"/>
                    <a:pt x="552" y="7"/>
                  </a:cubicBezTo>
                  <a:cubicBezTo>
                    <a:pt x="553" y="8"/>
                    <a:pt x="554" y="10"/>
                    <a:pt x="554" y="13"/>
                  </a:cubicBezTo>
                  <a:cubicBezTo>
                    <a:pt x="554" y="41"/>
                    <a:pt x="554" y="41"/>
                    <a:pt x="554" y="41"/>
                  </a:cubicBezTo>
                  <a:cubicBezTo>
                    <a:pt x="554" y="43"/>
                    <a:pt x="554" y="43"/>
                    <a:pt x="554" y="43"/>
                  </a:cubicBezTo>
                  <a:cubicBezTo>
                    <a:pt x="554" y="46"/>
                    <a:pt x="554" y="46"/>
                    <a:pt x="554" y="46"/>
                  </a:cubicBezTo>
                  <a:cubicBezTo>
                    <a:pt x="554" y="48"/>
                    <a:pt x="553" y="49"/>
                    <a:pt x="553" y="50"/>
                  </a:cubicBezTo>
                  <a:cubicBezTo>
                    <a:pt x="552" y="51"/>
                    <a:pt x="551" y="52"/>
                    <a:pt x="549" y="53"/>
                  </a:cubicBezTo>
                  <a:cubicBezTo>
                    <a:pt x="548" y="53"/>
                    <a:pt x="548" y="53"/>
                    <a:pt x="548" y="54"/>
                  </a:cubicBezTo>
                  <a:cubicBezTo>
                    <a:pt x="548" y="54"/>
                    <a:pt x="549" y="55"/>
                    <a:pt x="550" y="55"/>
                  </a:cubicBezTo>
                  <a:cubicBezTo>
                    <a:pt x="550" y="55"/>
                    <a:pt x="550" y="55"/>
                    <a:pt x="551" y="55"/>
                  </a:cubicBezTo>
                  <a:cubicBezTo>
                    <a:pt x="554" y="54"/>
                    <a:pt x="554" y="54"/>
                    <a:pt x="554" y="54"/>
                  </a:cubicBezTo>
                  <a:cubicBezTo>
                    <a:pt x="557" y="54"/>
                    <a:pt x="557" y="54"/>
                    <a:pt x="557" y="54"/>
                  </a:cubicBezTo>
                  <a:cubicBezTo>
                    <a:pt x="558" y="54"/>
                    <a:pt x="560" y="54"/>
                    <a:pt x="562" y="54"/>
                  </a:cubicBezTo>
                  <a:cubicBezTo>
                    <a:pt x="564" y="54"/>
                    <a:pt x="566" y="54"/>
                    <a:pt x="568" y="54"/>
                  </a:cubicBezTo>
                  <a:cubicBezTo>
                    <a:pt x="569" y="54"/>
                    <a:pt x="569" y="54"/>
                    <a:pt x="570" y="54"/>
                  </a:cubicBezTo>
                  <a:cubicBezTo>
                    <a:pt x="570" y="54"/>
                    <a:pt x="571" y="54"/>
                    <a:pt x="571" y="53"/>
                  </a:cubicBezTo>
                  <a:cubicBezTo>
                    <a:pt x="571" y="53"/>
                    <a:pt x="570" y="52"/>
                    <a:pt x="569" y="52"/>
                  </a:cubicBezTo>
                  <a:cubicBezTo>
                    <a:pt x="567" y="52"/>
                    <a:pt x="565" y="51"/>
                    <a:pt x="564" y="49"/>
                  </a:cubicBezTo>
                  <a:cubicBezTo>
                    <a:pt x="563" y="47"/>
                    <a:pt x="563" y="44"/>
                    <a:pt x="563" y="39"/>
                  </a:cubicBezTo>
                  <a:cubicBezTo>
                    <a:pt x="563" y="31"/>
                    <a:pt x="563" y="31"/>
                    <a:pt x="563" y="31"/>
                  </a:cubicBezTo>
                  <a:close/>
                  <a:moveTo>
                    <a:pt x="564" y="5"/>
                  </a:moveTo>
                  <a:cubicBezTo>
                    <a:pt x="564" y="4"/>
                    <a:pt x="565" y="3"/>
                    <a:pt x="567" y="3"/>
                  </a:cubicBezTo>
                  <a:cubicBezTo>
                    <a:pt x="571" y="3"/>
                    <a:pt x="574" y="5"/>
                    <a:pt x="577" y="7"/>
                  </a:cubicBezTo>
                  <a:cubicBezTo>
                    <a:pt x="579" y="10"/>
                    <a:pt x="581" y="13"/>
                    <a:pt x="581" y="17"/>
                  </a:cubicBezTo>
                  <a:cubicBezTo>
                    <a:pt x="581" y="20"/>
                    <a:pt x="580" y="22"/>
                    <a:pt x="578" y="24"/>
                  </a:cubicBezTo>
                  <a:cubicBezTo>
                    <a:pt x="577" y="25"/>
                    <a:pt x="576" y="26"/>
                    <a:pt x="575" y="26"/>
                  </a:cubicBezTo>
                  <a:cubicBezTo>
                    <a:pt x="574" y="26"/>
                    <a:pt x="571" y="26"/>
                    <a:pt x="566" y="26"/>
                  </a:cubicBezTo>
                  <a:cubicBezTo>
                    <a:pt x="565" y="26"/>
                    <a:pt x="564" y="26"/>
                    <a:pt x="563" y="25"/>
                  </a:cubicBezTo>
                  <a:cubicBezTo>
                    <a:pt x="563" y="25"/>
                    <a:pt x="563" y="24"/>
                    <a:pt x="563" y="22"/>
                  </a:cubicBezTo>
                  <a:cubicBezTo>
                    <a:pt x="563" y="9"/>
                    <a:pt x="563" y="9"/>
                    <a:pt x="563" y="9"/>
                  </a:cubicBezTo>
                  <a:cubicBezTo>
                    <a:pt x="563" y="7"/>
                    <a:pt x="563" y="5"/>
                    <a:pt x="564" y="5"/>
                  </a:cubicBezTo>
                  <a:close/>
                  <a:moveTo>
                    <a:pt x="618" y="4"/>
                  </a:moveTo>
                  <a:cubicBezTo>
                    <a:pt x="616" y="7"/>
                    <a:pt x="614" y="11"/>
                    <a:pt x="614" y="15"/>
                  </a:cubicBezTo>
                  <a:cubicBezTo>
                    <a:pt x="614" y="19"/>
                    <a:pt x="615" y="22"/>
                    <a:pt x="617" y="24"/>
                  </a:cubicBezTo>
                  <a:cubicBezTo>
                    <a:pt x="619" y="26"/>
                    <a:pt x="623" y="29"/>
                    <a:pt x="629" y="31"/>
                  </a:cubicBezTo>
                  <a:cubicBezTo>
                    <a:pt x="634" y="34"/>
                    <a:pt x="634" y="34"/>
                    <a:pt x="634" y="34"/>
                  </a:cubicBezTo>
                  <a:cubicBezTo>
                    <a:pt x="637" y="35"/>
                    <a:pt x="639" y="36"/>
                    <a:pt x="640" y="37"/>
                  </a:cubicBezTo>
                  <a:cubicBezTo>
                    <a:pt x="641" y="39"/>
                    <a:pt x="642" y="40"/>
                    <a:pt x="642" y="42"/>
                  </a:cubicBezTo>
                  <a:cubicBezTo>
                    <a:pt x="642" y="45"/>
                    <a:pt x="641" y="47"/>
                    <a:pt x="639" y="49"/>
                  </a:cubicBezTo>
                  <a:cubicBezTo>
                    <a:pt x="637" y="51"/>
                    <a:pt x="634" y="52"/>
                    <a:pt x="632" y="52"/>
                  </a:cubicBezTo>
                  <a:cubicBezTo>
                    <a:pt x="628" y="52"/>
                    <a:pt x="625" y="51"/>
                    <a:pt x="622" y="48"/>
                  </a:cubicBezTo>
                  <a:cubicBezTo>
                    <a:pt x="619" y="45"/>
                    <a:pt x="616" y="41"/>
                    <a:pt x="615" y="37"/>
                  </a:cubicBezTo>
                  <a:cubicBezTo>
                    <a:pt x="615" y="36"/>
                    <a:pt x="615" y="36"/>
                    <a:pt x="614" y="36"/>
                  </a:cubicBezTo>
                  <a:cubicBezTo>
                    <a:pt x="614" y="36"/>
                    <a:pt x="613" y="36"/>
                    <a:pt x="613" y="37"/>
                  </a:cubicBezTo>
                  <a:cubicBezTo>
                    <a:pt x="613" y="38"/>
                    <a:pt x="614" y="41"/>
                    <a:pt x="615" y="44"/>
                  </a:cubicBezTo>
                  <a:cubicBezTo>
                    <a:pt x="615" y="47"/>
                    <a:pt x="616" y="48"/>
                    <a:pt x="616" y="50"/>
                  </a:cubicBezTo>
                  <a:cubicBezTo>
                    <a:pt x="616" y="51"/>
                    <a:pt x="616" y="51"/>
                    <a:pt x="616" y="52"/>
                  </a:cubicBezTo>
                  <a:cubicBezTo>
                    <a:pt x="616" y="52"/>
                    <a:pt x="617" y="52"/>
                    <a:pt x="618" y="52"/>
                  </a:cubicBezTo>
                  <a:cubicBezTo>
                    <a:pt x="619" y="52"/>
                    <a:pt x="621" y="53"/>
                    <a:pt x="622" y="53"/>
                  </a:cubicBezTo>
                  <a:cubicBezTo>
                    <a:pt x="626" y="55"/>
                    <a:pt x="629" y="55"/>
                    <a:pt x="631" y="55"/>
                  </a:cubicBezTo>
                  <a:cubicBezTo>
                    <a:pt x="635" y="55"/>
                    <a:pt x="639" y="54"/>
                    <a:pt x="642" y="50"/>
                  </a:cubicBezTo>
                  <a:cubicBezTo>
                    <a:pt x="646" y="47"/>
                    <a:pt x="647" y="43"/>
                    <a:pt x="647" y="38"/>
                  </a:cubicBezTo>
                  <a:cubicBezTo>
                    <a:pt x="647" y="34"/>
                    <a:pt x="646" y="31"/>
                    <a:pt x="644" y="28"/>
                  </a:cubicBezTo>
                  <a:cubicBezTo>
                    <a:pt x="642" y="25"/>
                    <a:pt x="638" y="23"/>
                    <a:pt x="631" y="21"/>
                  </a:cubicBezTo>
                  <a:cubicBezTo>
                    <a:pt x="626" y="18"/>
                    <a:pt x="623" y="17"/>
                    <a:pt x="622" y="16"/>
                  </a:cubicBezTo>
                  <a:cubicBezTo>
                    <a:pt x="621" y="15"/>
                    <a:pt x="620" y="13"/>
                    <a:pt x="620" y="11"/>
                  </a:cubicBezTo>
                  <a:cubicBezTo>
                    <a:pt x="620" y="9"/>
                    <a:pt x="621" y="7"/>
                    <a:pt x="623" y="5"/>
                  </a:cubicBezTo>
                  <a:cubicBezTo>
                    <a:pt x="624" y="4"/>
                    <a:pt x="626" y="3"/>
                    <a:pt x="629" y="3"/>
                  </a:cubicBezTo>
                  <a:cubicBezTo>
                    <a:pt x="632" y="3"/>
                    <a:pt x="635" y="4"/>
                    <a:pt x="638" y="7"/>
                  </a:cubicBezTo>
                  <a:cubicBezTo>
                    <a:pt x="641" y="9"/>
                    <a:pt x="643" y="13"/>
                    <a:pt x="644" y="16"/>
                  </a:cubicBezTo>
                  <a:cubicBezTo>
                    <a:pt x="644" y="17"/>
                    <a:pt x="645" y="18"/>
                    <a:pt x="645" y="18"/>
                  </a:cubicBezTo>
                  <a:cubicBezTo>
                    <a:pt x="646" y="18"/>
                    <a:pt x="646" y="17"/>
                    <a:pt x="646" y="16"/>
                  </a:cubicBezTo>
                  <a:cubicBezTo>
                    <a:pt x="646" y="16"/>
                    <a:pt x="646" y="16"/>
                    <a:pt x="646" y="15"/>
                  </a:cubicBezTo>
                  <a:cubicBezTo>
                    <a:pt x="646" y="12"/>
                    <a:pt x="646" y="12"/>
                    <a:pt x="646" y="12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45" y="7"/>
                    <a:pt x="645" y="7"/>
                    <a:pt x="645" y="6"/>
                  </a:cubicBezTo>
                  <a:cubicBezTo>
                    <a:pt x="645" y="3"/>
                    <a:pt x="645" y="3"/>
                    <a:pt x="645" y="3"/>
                  </a:cubicBezTo>
                  <a:cubicBezTo>
                    <a:pt x="645" y="2"/>
                    <a:pt x="645" y="2"/>
                    <a:pt x="644" y="2"/>
                  </a:cubicBezTo>
                  <a:cubicBezTo>
                    <a:pt x="644" y="2"/>
                    <a:pt x="644" y="2"/>
                    <a:pt x="644" y="2"/>
                  </a:cubicBezTo>
                  <a:cubicBezTo>
                    <a:pt x="642" y="3"/>
                    <a:pt x="642" y="3"/>
                    <a:pt x="642" y="3"/>
                  </a:cubicBezTo>
                  <a:cubicBezTo>
                    <a:pt x="642" y="3"/>
                    <a:pt x="641" y="3"/>
                    <a:pt x="641" y="3"/>
                  </a:cubicBezTo>
                  <a:cubicBezTo>
                    <a:pt x="641" y="3"/>
                    <a:pt x="640" y="3"/>
                    <a:pt x="639" y="3"/>
                  </a:cubicBezTo>
                  <a:cubicBezTo>
                    <a:pt x="636" y="1"/>
                    <a:pt x="636" y="1"/>
                    <a:pt x="636" y="1"/>
                  </a:cubicBezTo>
                  <a:cubicBezTo>
                    <a:pt x="634" y="1"/>
                    <a:pt x="631" y="0"/>
                    <a:pt x="629" y="0"/>
                  </a:cubicBezTo>
                  <a:cubicBezTo>
                    <a:pt x="625" y="0"/>
                    <a:pt x="621" y="1"/>
                    <a:pt x="618" y="4"/>
                  </a:cubicBezTo>
                  <a:close/>
                  <a:moveTo>
                    <a:pt x="680" y="9"/>
                  </a:moveTo>
                  <a:cubicBezTo>
                    <a:pt x="680" y="7"/>
                    <a:pt x="680" y="5"/>
                    <a:pt x="680" y="5"/>
                  </a:cubicBezTo>
                  <a:cubicBezTo>
                    <a:pt x="681" y="4"/>
                    <a:pt x="682" y="3"/>
                    <a:pt x="684" y="3"/>
                  </a:cubicBezTo>
                  <a:cubicBezTo>
                    <a:pt x="684" y="3"/>
                    <a:pt x="685" y="3"/>
                    <a:pt x="685" y="3"/>
                  </a:cubicBezTo>
                  <a:cubicBezTo>
                    <a:pt x="685" y="3"/>
                    <a:pt x="685" y="2"/>
                    <a:pt x="685" y="2"/>
                  </a:cubicBezTo>
                  <a:cubicBezTo>
                    <a:pt x="685" y="1"/>
                    <a:pt x="685" y="1"/>
                    <a:pt x="684" y="1"/>
                  </a:cubicBezTo>
                  <a:cubicBezTo>
                    <a:pt x="682" y="1"/>
                    <a:pt x="680" y="1"/>
                    <a:pt x="678" y="1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1"/>
                    <a:pt x="671" y="2"/>
                    <a:pt x="669" y="2"/>
                  </a:cubicBezTo>
                  <a:cubicBezTo>
                    <a:pt x="667" y="2"/>
                    <a:pt x="666" y="1"/>
                    <a:pt x="665" y="1"/>
                  </a:cubicBezTo>
                  <a:cubicBezTo>
                    <a:pt x="664" y="1"/>
                    <a:pt x="663" y="1"/>
                    <a:pt x="663" y="1"/>
                  </a:cubicBezTo>
                  <a:cubicBezTo>
                    <a:pt x="662" y="1"/>
                    <a:pt x="662" y="1"/>
                    <a:pt x="662" y="2"/>
                  </a:cubicBezTo>
                  <a:cubicBezTo>
                    <a:pt x="662" y="2"/>
                    <a:pt x="662" y="3"/>
                    <a:pt x="662" y="3"/>
                  </a:cubicBezTo>
                  <a:cubicBezTo>
                    <a:pt x="663" y="3"/>
                    <a:pt x="663" y="3"/>
                    <a:pt x="665" y="4"/>
                  </a:cubicBezTo>
                  <a:cubicBezTo>
                    <a:pt x="667" y="4"/>
                    <a:pt x="669" y="5"/>
                    <a:pt x="669" y="6"/>
                  </a:cubicBezTo>
                  <a:cubicBezTo>
                    <a:pt x="670" y="7"/>
                    <a:pt x="671" y="8"/>
                    <a:pt x="671" y="11"/>
                  </a:cubicBezTo>
                  <a:cubicBezTo>
                    <a:pt x="671" y="42"/>
                    <a:pt x="671" y="42"/>
                    <a:pt x="671" y="42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71" y="47"/>
                    <a:pt x="670" y="49"/>
                    <a:pt x="670" y="50"/>
                  </a:cubicBezTo>
                  <a:cubicBezTo>
                    <a:pt x="669" y="51"/>
                    <a:pt x="668" y="52"/>
                    <a:pt x="666" y="52"/>
                  </a:cubicBezTo>
                  <a:cubicBezTo>
                    <a:pt x="665" y="53"/>
                    <a:pt x="665" y="53"/>
                    <a:pt x="665" y="53"/>
                  </a:cubicBezTo>
                  <a:cubicBezTo>
                    <a:pt x="665" y="54"/>
                    <a:pt x="665" y="54"/>
                    <a:pt x="665" y="54"/>
                  </a:cubicBezTo>
                  <a:cubicBezTo>
                    <a:pt x="665" y="54"/>
                    <a:pt x="665" y="54"/>
                    <a:pt x="666" y="54"/>
                  </a:cubicBezTo>
                  <a:cubicBezTo>
                    <a:pt x="667" y="54"/>
                    <a:pt x="667" y="54"/>
                    <a:pt x="669" y="54"/>
                  </a:cubicBezTo>
                  <a:cubicBezTo>
                    <a:pt x="670" y="54"/>
                    <a:pt x="672" y="54"/>
                    <a:pt x="675" y="54"/>
                  </a:cubicBezTo>
                  <a:cubicBezTo>
                    <a:pt x="677" y="54"/>
                    <a:pt x="680" y="54"/>
                    <a:pt x="683" y="54"/>
                  </a:cubicBezTo>
                  <a:cubicBezTo>
                    <a:pt x="684" y="54"/>
                    <a:pt x="686" y="54"/>
                    <a:pt x="686" y="54"/>
                  </a:cubicBezTo>
                  <a:cubicBezTo>
                    <a:pt x="688" y="54"/>
                    <a:pt x="689" y="54"/>
                    <a:pt x="689" y="53"/>
                  </a:cubicBezTo>
                  <a:cubicBezTo>
                    <a:pt x="689" y="53"/>
                    <a:pt x="688" y="52"/>
                    <a:pt x="687" y="52"/>
                  </a:cubicBezTo>
                  <a:cubicBezTo>
                    <a:pt x="685" y="52"/>
                    <a:pt x="683" y="52"/>
                    <a:pt x="682" y="51"/>
                  </a:cubicBezTo>
                  <a:cubicBezTo>
                    <a:pt x="681" y="49"/>
                    <a:pt x="680" y="48"/>
                    <a:pt x="680" y="46"/>
                  </a:cubicBezTo>
                  <a:cubicBezTo>
                    <a:pt x="680" y="42"/>
                    <a:pt x="680" y="42"/>
                    <a:pt x="680" y="42"/>
                  </a:cubicBezTo>
                  <a:cubicBezTo>
                    <a:pt x="680" y="9"/>
                    <a:pt x="680" y="9"/>
                    <a:pt x="680" y="9"/>
                  </a:cubicBezTo>
                  <a:close/>
                  <a:moveTo>
                    <a:pt x="732" y="6"/>
                  </a:moveTo>
                  <a:cubicBezTo>
                    <a:pt x="733" y="5"/>
                    <a:pt x="735" y="5"/>
                    <a:pt x="739" y="5"/>
                  </a:cubicBezTo>
                  <a:cubicBezTo>
                    <a:pt x="742" y="5"/>
                    <a:pt x="744" y="5"/>
                    <a:pt x="746" y="7"/>
                  </a:cubicBezTo>
                  <a:cubicBezTo>
                    <a:pt x="748" y="8"/>
                    <a:pt x="749" y="9"/>
                    <a:pt x="749" y="12"/>
                  </a:cubicBezTo>
                  <a:cubicBezTo>
                    <a:pt x="749" y="13"/>
                    <a:pt x="750" y="13"/>
                    <a:pt x="750" y="13"/>
                  </a:cubicBezTo>
                  <a:cubicBezTo>
                    <a:pt x="751" y="13"/>
                    <a:pt x="751" y="13"/>
                    <a:pt x="751" y="12"/>
                  </a:cubicBezTo>
                  <a:cubicBezTo>
                    <a:pt x="751" y="11"/>
                    <a:pt x="751" y="10"/>
                    <a:pt x="751" y="9"/>
                  </a:cubicBezTo>
                  <a:cubicBezTo>
                    <a:pt x="751" y="7"/>
                    <a:pt x="751" y="6"/>
                    <a:pt x="751" y="6"/>
                  </a:cubicBezTo>
                  <a:cubicBezTo>
                    <a:pt x="751" y="3"/>
                    <a:pt x="751" y="3"/>
                    <a:pt x="751" y="3"/>
                  </a:cubicBezTo>
                  <a:cubicBezTo>
                    <a:pt x="750" y="2"/>
                    <a:pt x="750" y="1"/>
                    <a:pt x="748" y="1"/>
                  </a:cubicBezTo>
                  <a:cubicBezTo>
                    <a:pt x="748" y="1"/>
                    <a:pt x="747" y="1"/>
                    <a:pt x="746" y="1"/>
                  </a:cubicBezTo>
                  <a:cubicBezTo>
                    <a:pt x="739" y="1"/>
                    <a:pt x="732" y="2"/>
                    <a:pt x="726" y="2"/>
                  </a:cubicBezTo>
                  <a:cubicBezTo>
                    <a:pt x="717" y="1"/>
                    <a:pt x="717" y="1"/>
                    <a:pt x="717" y="1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07" y="1"/>
                    <a:pt x="706" y="1"/>
                    <a:pt x="705" y="1"/>
                  </a:cubicBezTo>
                  <a:cubicBezTo>
                    <a:pt x="704" y="1"/>
                    <a:pt x="704" y="1"/>
                    <a:pt x="703" y="1"/>
                  </a:cubicBezTo>
                  <a:cubicBezTo>
                    <a:pt x="702" y="1"/>
                    <a:pt x="702" y="2"/>
                    <a:pt x="702" y="3"/>
                  </a:cubicBezTo>
                  <a:cubicBezTo>
                    <a:pt x="701" y="5"/>
                    <a:pt x="701" y="5"/>
                    <a:pt x="701" y="5"/>
                  </a:cubicBezTo>
                  <a:cubicBezTo>
                    <a:pt x="701" y="8"/>
                    <a:pt x="701" y="8"/>
                    <a:pt x="701" y="8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0" y="13"/>
                    <a:pt x="700" y="14"/>
                    <a:pt x="700" y="15"/>
                  </a:cubicBezTo>
                  <a:cubicBezTo>
                    <a:pt x="700" y="16"/>
                    <a:pt x="701" y="16"/>
                    <a:pt x="701" y="16"/>
                  </a:cubicBezTo>
                  <a:cubicBezTo>
                    <a:pt x="702" y="16"/>
                    <a:pt x="702" y="16"/>
                    <a:pt x="703" y="14"/>
                  </a:cubicBezTo>
                  <a:cubicBezTo>
                    <a:pt x="703" y="13"/>
                    <a:pt x="703" y="13"/>
                    <a:pt x="703" y="13"/>
                  </a:cubicBezTo>
                  <a:cubicBezTo>
                    <a:pt x="704" y="11"/>
                    <a:pt x="704" y="9"/>
                    <a:pt x="705" y="8"/>
                  </a:cubicBezTo>
                  <a:cubicBezTo>
                    <a:pt x="705" y="7"/>
                    <a:pt x="706" y="7"/>
                    <a:pt x="708" y="6"/>
                  </a:cubicBezTo>
                  <a:cubicBezTo>
                    <a:pt x="710" y="5"/>
                    <a:pt x="713" y="5"/>
                    <a:pt x="718" y="5"/>
                  </a:cubicBezTo>
                  <a:cubicBezTo>
                    <a:pt x="720" y="5"/>
                    <a:pt x="722" y="6"/>
                    <a:pt x="722" y="8"/>
                  </a:cubicBezTo>
                  <a:cubicBezTo>
                    <a:pt x="722" y="43"/>
                    <a:pt x="722" y="43"/>
                    <a:pt x="722" y="43"/>
                  </a:cubicBezTo>
                  <a:cubicBezTo>
                    <a:pt x="722" y="44"/>
                    <a:pt x="722" y="44"/>
                    <a:pt x="722" y="44"/>
                  </a:cubicBezTo>
                  <a:cubicBezTo>
                    <a:pt x="722" y="47"/>
                    <a:pt x="721" y="49"/>
                    <a:pt x="720" y="50"/>
                  </a:cubicBezTo>
                  <a:cubicBezTo>
                    <a:pt x="719" y="51"/>
                    <a:pt x="717" y="52"/>
                    <a:pt x="715" y="52"/>
                  </a:cubicBezTo>
                  <a:cubicBezTo>
                    <a:pt x="714" y="52"/>
                    <a:pt x="714" y="52"/>
                    <a:pt x="714" y="52"/>
                  </a:cubicBezTo>
                  <a:cubicBezTo>
                    <a:pt x="713" y="53"/>
                    <a:pt x="713" y="53"/>
                    <a:pt x="713" y="54"/>
                  </a:cubicBezTo>
                  <a:cubicBezTo>
                    <a:pt x="713" y="54"/>
                    <a:pt x="714" y="55"/>
                    <a:pt x="714" y="55"/>
                  </a:cubicBezTo>
                  <a:cubicBezTo>
                    <a:pt x="715" y="55"/>
                    <a:pt x="715" y="55"/>
                    <a:pt x="716" y="54"/>
                  </a:cubicBezTo>
                  <a:cubicBezTo>
                    <a:pt x="725" y="54"/>
                    <a:pt x="725" y="54"/>
                    <a:pt x="725" y="54"/>
                  </a:cubicBezTo>
                  <a:cubicBezTo>
                    <a:pt x="726" y="54"/>
                    <a:pt x="727" y="54"/>
                    <a:pt x="729" y="54"/>
                  </a:cubicBezTo>
                  <a:cubicBezTo>
                    <a:pt x="730" y="54"/>
                    <a:pt x="730" y="54"/>
                    <a:pt x="731" y="54"/>
                  </a:cubicBezTo>
                  <a:cubicBezTo>
                    <a:pt x="735" y="54"/>
                    <a:pt x="735" y="54"/>
                    <a:pt x="735" y="54"/>
                  </a:cubicBezTo>
                  <a:cubicBezTo>
                    <a:pt x="738" y="54"/>
                    <a:pt x="738" y="54"/>
                    <a:pt x="738" y="54"/>
                  </a:cubicBezTo>
                  <a:cubicBezTo>
                    <a:pt x="739" y="54"/>
                    <a:pt x="739" y="54"/>
                    <a:pt x="739" y="54"/>
                  </a:cubicBezTo>
                  <a:cubicBezTo>
                    <a:pt x="740" y="54"/>
                    <a:pt x="740" y="54"/>
                    <a:pt x="740" y="53"/>
                  </a:cubicBezTo>
                  <a:cubicBezTo>
                    <a:pt x="740" y="53"/>
                    <a:pt x="740" y="52"/>
                    <a:pt x="739" y="52"/>
                  </a:cubicBezTo>
                  <a:cubicBezTo>
                    <a:pt x="736" y="52"/>
                    <a:pt x="734" y="51"/>
                    <a:pt x="732" y="49"/>
                  </a:cubicBezTo>
                  <a:cubicBezTo>
                    <a:pt x="731" y="47"/>
                    <a:pt x="730" y="44"/>
                    <a:pt x="730" y="40"/>
                  </a:cubicBezTo>
                  <a:cubicBezTo>
                    <a:pt x="730" y="10"/>
                    <a:pt x="730" y="10"/>
                    <a:pt x="730" y="10"/>
                  </a:cubicBezTo>
                  <a:cubicBezTo>
                    <a:pt x="730" y="8"/>
                    <a:pt x="731" y="6"/>
                    <a:pt x="732" y="6"/>
                  </a:cubicBezTo>
                  <a:close/>
                  <a:moveTo>
                    <a:pt x="795" y="31"/>
                  </a:moveTo>
                  <a:cubicBezTo>
                    <a:pt x="795" y="30"/>
                    <a:pt x="795" y="30"/>
                    <a:pt x="796" y="29"/>
                  </a:cubicBezTo>
                  <a:cubicBezTo>
                    <a:pt x="799" y="24"/>
                    <a:pt x="802" y="19"/>
                    <a:pt x="805" y="13"/>
                  </a:cubicBezTo>
                  <a:cubicBezTo>
                    <a:pt x="807" y="9"/>
                    <a:pt x="808" y="7"/>
                    <a:pt x="809" y="6"/>
                  </a:cubicBezTo>
                  <a:cubicBezTo>
                    <a:pt x="811" y="4"/>
                    <a:pt x="812" y="3"/>
                    <a:pt x="814" y="3"/>
                  </a:cubicBezTo>
                  <a:cubicBezTo>
                    <a:pt x="815" y="3"/>
                    <a:pt x="815" y="2"/>
                    <a:pt x="815" y="2"/>
                  </a:cubicBezTo>
                  <a:cubicBezTo>
                    <a:pt x="815" y="1"/>
                    <a:pt x="815" y="1"/>
                    <a:pt x="814" y="1"/>
                  </a:cubicBezTo>
                  <a:cubicBezTo>
                    <a:pt x="813" y="1"/>
                    <a:pt x="812" y="1"/>
                    <a:pt x="811" y="1"/>
                  </a:cubicBezTo>
                  <a:cubicBezTo>
                    <a:pt x="808" y="1"/>
                    <a:pt x="808" y="1"/>
                    <a:pt x="808" y="1"/>
                  </a:cubicBezTo>
                  <a:cubicBezTo>
                    <a:pt x="807" y="1"/>
                    <a:pt x="806" y="1"/>
                    <a:pt x="805" y="1"/>
                  </a:cubicBezTo>
                  <a:cubicBezTo>
                    <a:pt x="804" y="1"/>
                    <a:pt x="802" y="1"/>
                    <a:pt x="801" y="1"/>
                  </a:cubicBezTo>
                  <a:cubicBezTo>
                    <a:pt x="799" y="1"/>
                    <a:pt x="799" y="1"/>
                    <a:pt x="799" y="1"/>
                  </a:cubicBezTo>
                  <a:cubicBezTo>
                    <a:pt x="798" y="1"/>
                    <a:pt x="798" y="1"/>
                    <a:pt x="797" y="1"/>
                  </a:cubicBezTo>
                  <a:cubicBezTo>
                    <a:pt x="796" y="1"/>
                    <a:pt x="796" y="1"/>
                    <a:pt x="796" y="2"/>
                  </a:cubicBezTo>
                  <a:cubicBezTo>
                    <a:pt x="796" y="2"/>
                    <a:pt x="796" y="3"/>
                    <a:pt x="797" y="3"/>
                  </a:cubicBezTo>
                  <a:cubicBezTo>
                    <a:pt x="799" y="3"/>
                    <a:pt x="800" y="3"/>
                    <a:pt x="801" y="4"/>
                  </a:cubicBezTo>
                  <a:cubicBezTo>
                    <a:pt x="803" y="5"/>
                    <a:pt x="803" y="6"/>
                    <a:pt x="803" y="7"/>
                  </a:cubicBezTo>
                  <a:cubicBezTo>
                    <a:pt x="803" y="9"/>
                    <a:pt x="802" y="12"/>
                    <a:pt x="799" y="17"/>
                  </a:cubicBezTo>
                  <a:cubicBezTo>
                    <a:pt x="798" y="20"/>
                    <a:pt x="797" y="21"/>
                    <a:pt x="796" y="22"/>
                  </a:cubicBezTo>
                  <a:cubicBezTo>
                    <a:pt x="795" y="24"/>
                    <a:pt x="794" y="26"/>
                    <a:pt x="793" y="26"/>
                  </a:cubicBezTo>
                  <a:cubicBezTo>
                    <a:pt x="792" y="26"/>
                    <a:pt x="792" y="25"/>
                    <a:pt x="791" y="23"/>
                  </a:cubicBezTo>
                  <a:cubicBezTo>
                    <a:pt x="790" y="22"/>
                    <a:pt x="790" y="21"/>
                    <a:pt x="788" y="19"/>
                  </a:cubicBezTo>
                  <a:cubicBezTo>
                    <a:pt x="785" y="13"/>
                    <a:pt x="785" y="13"/>
                    <a:pt x="785" y="13"/>
                  </a:cubicBezTo>
                  <a:cubicBezTo>
                    <a:pt x="783" y="9"/>
                    <a:pt x="782" y="7"/>
                    <a:pt x="782" y="6"/>
                  </a:cubicBezTo>
                  <a:cubicBezTo>
                    <a:pt x="782" y="4"/>
                    <a:pt x="783" y="3"/>
                    <a:pt x="785" y="3"/>
                  </a:cubicBezTo>
                  <a:cubicBezTo>
                    <a:pt x="786" y="3"/>
                    <a:pt x="787" y="2"/>
                    <a:pt x="787" y="2"/>
                  </a:cubicBezTo>
                  <a:cubicBezTo>
                    <a:pt x="787" y="1"/>
                    <a:pt x="786" y="1"/>
                    <a:pt x="785" y="1"/>
                  </a:cubicBezTo>
                  <a:cubicBezTo>
                    <a:pt x="785" y="1"/>
                    <a:pt x="784" y="1"/>
                    <a:pt x="782" y="1"/>
                  </a:cubicBezTo>
                  <a:cubicBezTo>
                    <a:pt x="780" y="1"/>
                    <a:pt x="778" y="1"/>
                    <a:pt x="776" y="1"/>
                  </a:cubicBezTo>
                  <a:cubicBezTo>
                    <a:pt x="773" y="1"/>
                    <a:pt x="771" y="1"/>
                    <a:pt x="768" y="1"/>
                  </a:cubicBezTo>
                  <a:cubicBezTo>
                    <a:pt x="767" y="1"/>
                    <a:pt x="766" y="1"/>
                    <a:pt x="765" y="1"/>
                  </a:cubicBezTo>
                  <a:cubicBezTo>
                    <a:pt x="764" y="1"/>
                    <a:pt x="764" y="1"/>
                    <a:pt x="764" y="2"/>
                  </a:cubicBezTo>
                  <a:cubicBezTo>
                    <a:pt x="764" y="3"/>
                    <a:pt x="764" y="3"/>
                    <a:pt x="765" y="3"/>
                  </a:cubicBezTo>
                  <a:cubicBezTo>
                    <a:pt x="768" y="3"/>
                    <a:pt x="771" y="6"/>
                    <a:pt x="774" y="10"/>
                  </a:cubicBezTo>
                  <a:cubicBezTo>
                    <a:pt x="779" y="21"/>
                    <a:pt x="779" y="21"/>
                    <a:pt x="779" y="21"/>
                  </a:cubicBezTo>
                  <a:cubicBezTo>
                    <a:pt x="781" y="24"/>
                    <a:pt x="783" y="27"/>
                    <a:pt x="784" y="29"/>
                  </a:cubicBezTo>
                  <a:cubicBezTo>
                    <a:pt x="785" y="31"/>
                    <a:pt x="786" y="33"/>
                    <a:pt x="786" y="35"/>
                  </a:cubicBezTo>
                  <a:cubicBezTo>
                    <a:pt x="786" y="42"/>
                    <a:pt x="786" y="42"/>
                    <a:pt x="786" y="42"/>
                  </a:cubicBezTo>
                  <a:cubicBezTo>
                    <a:pt x="786" y="46"/>
                    <a:pt x="785" y="48"/>
                    <a:pt x="784" y="49"/>
                  </a:cubicBezTo>
                  <a:cubicBezTo>
                    <a:pt x="783" y="51"/>
                    <a:pt x="781" y="52"/>
                    <a:pt x="778" y="52"/>
                  </a:cubicBezTo>
                  <a:cubicBezTo>
                    <a:pt x="777" y="52"/>
                    <a:pt x="777" y="53"/>
                    <a:pt x="777" y="53"/>
                  </a:cubicBezTo>
                  <a:cubicBezTo>
                    <a:pt x="777" y="54"/>
                    <a:pt x="777" y="54"/>
                    <a:pt x="778" y="54"/>
                  </a:cubicBezTo>
                  <a:cubicBezTo>
                    <a:pt x="778" y="54"/>
                    <a:pt x="779" y="54"/>
                    <a:pt x="780" y="54"/>
                  </a:cubicBezTo>
                  <a:cubicBezTo>
                    <a:pt x="782" y="54"/>
                    <a:pt x="785" y="54"/>
                    <a:pt x="790" y="54"/>
                  </a:cubicBezTo>
                  <a:cubicBezTo>
                    <a:pt x="792" y="54"/>
                    <a:pt x="794" y="54"/>
                    <a:pt x="795" y="54"/>
                  </a:cubicBezTo>
                  <a:cubicBezTo>
                    <a:pt x="800" y="54"/>
                    <a:pt x="800" y="54"/>
                    <a:pt x="800" y="54"/>
                  </a:cubicBezTo>
                  <a:cubicBezTo>
                    <a:pt x="801" y="54"/>
                    <a:pt x="801" y="54"/>
                    <a:pt x="802" y="54"/>
                  </a:cubicBezTo>
                  <a:cubicBezTo>
                    <a:pt x="803" y="54"/>
                    <a:pt x="804" y="54"/>
                    <a:pt x="804" y="53"/>
                  </a:cubicBezTo>
                  <a:cubicBezTo>
                    <a:pt x="804" y="53"/>
                    <a:pt x="803" y="52"/>
                    <a:pt x="803" y="52"/>
                  </a:cubicBezTo>
                  <a:cubicBezTo>
                    <a:pt x="798" y="52"/>
                    <a:pt x="795" y="50"/>
                    <a:pt x="795" y="47"/>
                  </a:cubicBezTo>
                  <a:cubicBezTo>
                    <a:pt x="795" y="45"/>
                    <a:pt x="795" y="45"/>
                    <a:pt x="795" y="45"/>
                  </a:cubicBezTo>
                  <a:cubicBezTo>
                    <a:pt x="795" y="33"/>
                    <a:pt x="795" y="33"/>
                    <a:pt x="795" y="33"/>
                  </a:cubicBezTo>
                  <a:cubicBezTo>
                    <a:pt x="795" y="32"/>
                    <a:pt x="795" y="31"/>
                    <a:pt x="795" y="31"/>
                  </a:cubicBezTo>
                  <a:close/>
                  <a:moveTo>
                    <a:pt x="876" y="2"/>
                  </a:moveTo>
                  <a:cubicBezTo>
                    <a:pt x="872" y="4"/>
                    <a:pt x="869" y="6"/>
                    <a:pt x="866" y="9"/>
                  </a:cubicBezTo>
                  <a:cubicBezTo>
                    <a:pt x="864" y="11"/>
                    <a:pt x="863" y="14"/>
                    <a:pt x="861" y="18"/>
                  </a:cubicBezTo>
                  <a:cubicBezTo>
                    <a:pt x="860" y="21"/>
                    <a:pt x="859" y="25"/>
                    <a:pt x="859" y="28"/>
                  </a:cubicBezTo>
                  <a:cubicBezTo>
                    <a:pt x="859" y="36"/>
                    <a:pt x="862" y="43"/>
                    <a:pt x="867" y="48"/>
                  </a:cubicBezTo>
                  <a:cubicBezTo>
                    <a:pt x="872" y="53"/>
                    <a:pt x="879" y="55"/>
                    <a:pt x="887" y="55"/>
                  </a:cubicBezTo>
                  <a:cubicBezTo>
                    <a:pt x="896" y="55"/>
                    <a:pt x="903" y="52"/>
                    <a:pt x="908" y="47"/>
                  </a:cubicBezTo>
                  <a:cubicBezTo>
                    <a:pt x="913" y="41"/>
                    <a:pt x="915" y="34"/>
                    <a:pt x="915" y="26"/>
                  </a:cubicBezTo>
                  <a:cubicBezTo>
                    <a:pt x="915" y="18"/>
                    <a:pt x="913" y="12"/>
                    <a:pt x="908" y="7"/>
                  </a:cubicBezTo>
                  <a:cubicBezTo>
                    <a:pt x="903" y="2"/>
                    <a:pt x="896" y="0"/>
                    <a:pt x="888" y="0"/>
                  </a:cubicBezTo>
                  <a:cubicBezTo>
                    <a:pt x="884" y="0"/>
                    <a:pt x="880" y="1"/>
                    <a:pt x="876" y="2"/>
                  </a:cubicBezTo>
                  <a:close/>
                  <a:moveTo>
                    <a:pt x="898" y="8"/>
                  </a:moveTo>
                  <a:cubicBezTo>
                    <a:pt x="901" y="10"/>
                    <a:pt x="903" y="13"/>
                    <a:pt x="904" y="17"/>
                  </a:cubicBezTo>
                  <a:cubicBezTo>
                    <a:pt x="906" y="21"/>
                    <a:pt x="906" y="25"/>
                    <a:pt x="906" y="29"/>
                  </a:cubicBezTo>
                  <a:cubicBezTo>
                    <a:pt x="906" y="36"/>
                    <a:pt x="905" y="42"/>
                    <a:pt x="902" y="46"/>
                  </a:cubicBezTo>
                  <a:cubicBezTo>
                    <a:pt x="898" y="50"/>
                    <a:pt x="894" y="52"/>
                    <a:pt x="889" y="52"/>
                  </a:cubicBezTo>
                  <a:cubicBezTo>
                    <a:pt x="883" y="52"/>
                    <a:pt x="878" y="50"/>
                    <a:pt x="875" y="45"/>
                  </a:cubicBezTo>
                  <a:cubicBezTo>
                    <a:pt x="871" y="40"/>
                    <a:pt x="869" y="33"/>
                    <a:pt x="869" y="25"/>
                  </a:cubicBezTo>
                  <a:cubicBezTo>
                    <a:pt x="869" y="18"/>
                    <a:pt x="870" y="13"/>
                    <a:pt x="873" y="9"/>
                  </a:cubicBezTo>
                  <a:cubicBezTo>
                    <a:pt x="876" y="5"/>
                    <a:pt x="880" y="3"/>
                    <a:pt x="886" y="3"/>
                  </a:cubicBezTo>
                  <a:cubicBezTo>
                    <a:pt x="890" y="3"/>
                    <a:pt x="895" y="5"/>
                    <a:pt x="898" y="8"/>
                  </a:cubicBezTo>
                  <a:cubicBezTo>
                    <a:pt x="898" y="8"/>
                    <a:pt x="898" y="8"/>
                    <a:pt x="898" y="8"/>
                  </a:cubicBezTo>
                  <a:close/>
                  <a:moveTo>
                    <a:pt x="946" y="8"/>
                  </a:moveTo>
                  <a:cubicBezTo>
                    <a:pt x="946" y="7"/>
                    <a:pt x="946" y="6"/>
                    <a:pt x="947" y="5"/>
                  </a:cubicBezTo>
                  <a:cubicBezTo>
                    <a:pt x="947" y="5"/>
                    <a:pt x="948" y="4"/>
                    <a:pt x="950" y="4"/>
                  </a:cubicBezTo>
                  <a:cubicBezTo>
                    <a:pt x="951" y="4"/>
                    <a:pt x="951" y="4"/>
                    <a:pt x="951" y="4"/>
                  </a:cubicBezTo>
                  <a:cubicBezTo>
                    <a:pt x="957" y="4"/>
                    <a:pt x="957" y="4"/>
                    <a:pt x="957" y="4"/>
                  </a:cubicBezTo>
                  <a:cubicBezTo>
                    <a:pt x="962" y="4"/>
                    <a:pt x="966" y="6"/>
                    <a:pt x="967" y="9"/>
                  </a:cubicBezTo>
                  <a:cubicBezTo>
                    <a:pt x="967" y="10"/>
                    <a:pt x="967" y="10"/>
                    <a:pt x="967" y="11"/>
                  </a:cubicBezTo>
                  <a:cubicBezTo>
                    <a:pt x="967" y="12"/>
                    <a:pt x="967" y="12"/>
                    <a:pt x="967" y="12"/>
                  </a:cubicBezTo>
                  <a:cubicBezTo>
                    <a:pt x="967" y="13"/>
                    <a:pt x="967" y="13"/>
                    <a:pt x="968" y="13"/>
                  </a:cubicBezTo>
                  <a:cubicBezTo>
                    <a:pt x="969" y="13"/>
                    <a:pt x="969" y="12"/>
                    <a:pt x="969" y="10"/>
                  </a:cubicBezTo>
                  <a:cubicBezTo>
                    <a:pt x="969" y="10"/>
                    <a:pt x="969" y="9"/>
                    <a:pt x="969" y="8"/>
                  </a:cubicBezTo>
                  <a:cubicBezTo>
                    <a:pt x="969" y="5"/>
                    <a:pt x="969" y="5"/>
                    <a:pt x="969" y="5"/>
                  </a:cubicBezTo>
                  <a:cubicBezTo>
                    <a:pt x="969" y="5"/>
                    <a:pt x="969" y="4"/>
                    <a:pt x="969" y="3"/>
                  </a:cubicBezTo>
                  <a:cubicBezTo>
                    <a:pt x="968" y="1"/>
                    <a:pt x="968" y="1"/>
                    <a:pt x="967" y="1"/>
                  </a:cubicBezTo>
                  <a:cubicBezTo>
                    <a:pt x="967" y="1"/>
                    <a:pt x="966" y="1"/>
                    <a:pt x="964" y="1"/>
                  </a:cubicBezTo>
                  <a:cubicBezTo>
                    <a:pt x="961" y="1"/>
                    <a:pt x="957" y="1"/>
                    <a:pt x="954" y="1"/>
                  </a:cubicBezTo>
                  <a:cubicBezTo>
                    <a:pt x="944" y="1"/>
                    <a:pt x="944" y="1"/>
                    <a:pt x="944" y="1"/>
                  </a:cubicBezTo>
                  <a:cubicBezTo>
                    <a:pt x="937" y="1"/>
                    <a:pt x="937" y="1"/>
                    <a:pt x="937" y="1"/>
                  </a:cubicBezTo>
                  <a:cubicBezTo>
                    <a:pt x="935" y="1"/>
                    <a:pt x="933" y="1"/>
                    <a:pt x="932" y="1"/>
                  </a:cubicBezTo>
                  <a:cubicBezTo>
                    <a:pt x="931" y="1"/>
                    <a:pt x="930" y="1"/>
                    <a:pt x="930" y="1"/>
                  </a:cubicBezTo>
                  <a:cubicBezTo>
                    <a:pt x="929" y="1"/>
                    <a:pt x="929" y="1"/>
                    <a:pt x="929" y="2"/>
                  </a:cubicBezTo>
                  <a:cubicBezTo>
                    <a:pt x="929" y="3"/>
                    <a:pt x="929" y="3"/>
                    <a:pt x="930" y="3"/>
                  </a:cubicBezTo>
                  <a:cubicBezTo>
                    <a:pt x="932" y="3"/>
                    <a:pt x="934" y="4"/>
                    <a:pt x="935" y="5"/>
                  </a:cubicBezTo>
                  <a:cubicBezTo>
                    <a:pt x="936" y="6"/>
                    <a:pt x="937" y="8"/>
                    <a:pt x="937" y="11"/>
                  </a:cubicBezTo>
                  <a:cubicBezTo>
                    <a:pt x="937" y="43"/>
                    <a:pt x="937" y="43"/>
                    <a:pt x="937" y="43"/>
                  </a:cubicBezTo>
                  <a:cubicBezTo>
                    <a:pt x="937" y="46"/>
                    <a:pt x="937" y="49"/>
                    <a:pt x="936" y="50"/>
                  </a:cubicBezTo>
                  <a:cubicBezTo>
                    <a:pt x="936" y="51"/>
                    <a:pt x="935" y="52"/>
                    <a:pt x="933" y="53"/>
                  </a:cubicBezTo>
                  <a:cubicBezTo>
                    <a:pt x="932" y="53"/>
                    <a:pt x="932" y="53"/>
                    <a:pt x="932" y="54"/>
                  </a:cubicBezTo>
                  <a:cubicBezTo>
                    <a:pt x="932" y="54"/>
                    <a:pt x="932" y="55"/>
                    <a:pt x="933" y="55"/>
                  </a:cubicBezTo>
                  <a:cubicBezTo>
                    <a:pt x="934" y="55"/>
                    <a:pt x="935" y="55"/>
                    <a:pt x="937" y="54"/>
                  </a:cubicBezTo>
                  <a:cubicBezTo>
                    <a:pt x="938" y="54"/>
                    <a:pt x="940" y="54"/>
                    <a:pt x="942" y="54"/>
                  </a:cubicBezTo>
                  <a:cubicBezTo>
                    <a:pt x="946" y="54"/>
                    <a:pt x="946" y="54"/>
                    <a:pt x="946" y="54"/>
                  </a:cubicBezTo>
                  <a:cubicBezTo>
                    <a:pt x="949" y="54"/>
                    <a:pt x="951" y="54"/>
                    <a:pt x="952" y="54"/>
                  </a:cubicBezTo>
                  <a:cubicBezTo>
                    <a:pt x="953" y="54"/>
                    <a:pt x="954" y="54"/>
                    <a:pt x="954" y="54"/>
                  </a:cubicBezTo>
                  <a:cubicBezTo>
                    <a:pt x="955" y="54"/>
                    <a:pt x="955" y="54"/>
                    <a:pt x="955" y="53"/>
                  </a:cubicBezTo>
                  <a:cubicBezTo>
                    <a:pt x="955" y="53"/>
                    <a:pt x="955" y="52"/>
                    <a:pt x="954" y="52"/>
                  </a:cubicBezTo>
                  <a:cubicBezTo>
                    <a:pt x="951" y="52"/>
                    <a:pt x="949" y="51"/>
                    <a:pt x="948" y="50"/>
                  </a:cubicBezTo>
                  <a:cubicBezTo>
                    <a:pt x="947" y="48"/>
                    <a:pt x="946" y="45"/>
                    <a:pt x="946" y="42"/>
                  </a:cubicBezTo>
                  <a:cubicBezTo>
                    <a:pt x="946" y="37"/>
                    <a:pt x="946" y="37"/>
                    <a:pt x="946" y="37"/>
                  </a:cubicBezTo>
                  <a:cubicBezTo>
                    <a:pt x="946" y="34"/>
                    <a:pt x="946" y="34"/>
                    <a:pt x="946" y="34"/>
                  </a:cubicBezTo>
                  <a:cubicBezTo>
                    <a:pt x="946" y="31"/>
                    <a:pt x="946" y="29"/>
                    <a:pt x="947" y="28"/>
                  </a:cubicBezTo>
                  <a:cubicBezTo>
                    <a:pt x="947" y="28"/>
                    <a:pt x="950" y="28"/>
                    <a:pt x="953" y="28"/>
                  </a:cubicBezTo>
                  <a:cubicBezTo>
                    <a:pt x="957" y="28"/>
                    <a:pt x="959" y="28"/>
                    <a:pt x="960" y="29"/>
                  </a:cubicBezTo>
                  <a:cubicBezTo>
                    <a:pt x="961" y="30"/>
                    <a:pt x="962" y="32"/>
                    <a:pt x="962" y="34"/>
                  </a:cubicBezTo>
                  <a:cubicBezTo>
                    <a:pt x="963" y="35"/>
                    <a:pt x="963" y="35"/>
                    <a:pt x="963" y="35"/>
                  </a:cubicBezTo>
                  <a:cubicBezTo>
                    <a:pt x="964" y="35"/>
                    <a:pt x="964" y="35"/>
                    <a:pt x="964" y="35"/>
                  </a:cubicBezTo>
                  <a:cubicBezTo>
                    <a:pt x="964" y="34"/>
                    <a:pt x="964" y="34"/>
                    <a:pt x="964" y="33"/>
                  </a:cubicBezTo>
                  <a:cubicBezTo>
                    <a:pt x="964" y="26"/>
                    <a:pt x="964" y="26"/>
                    <a:pt x="964" y="26"/>
                  </a:cubicBezTo>
                  <a:cubicBezTo>
                    <a:pt x="964" y="24"/>
                    <a:pt x="964" y="22"/>
                    <a:pt x="964" y="20"/>
                  </a:cubicBezTo>
                  <a:cubicBezTo>
                    <a:pt x="964" y="20"/>
                    <a:pt x="964" y="19"/>
                    <a:pt x="964" y="19"/>
                  </a:cubicBezTo>
                  <a:cubicBezTo>
                    <a:pt x="964" y="19"/>
                    <a:pt x="964" y="18"/>
                    <a:pt x="964" y="18"/>
                  </a:cubicBezTo>
                  <a:cubicBezTo>
                    <a:pt x="964" y="17"/>
                    <a:pt x="963" y="17"/>
                    <a:pt x="962" y="17"/>
                  </a:cubicBezTo>
                  <a:cubicBezTo>
                    <a:pt x="962" y="17"/>
                    <a:pt x="962" y="17"/>
                    <a:pt x="962" y="18"/>
                  </a:cubicBezTo>
                  <a:cubicBezTo>
                    <a:pt x="961" y="20"/>
                    <a:pt x="960" y="22"/>
                    <a:pt x="959" y="23"/>
                  </a:cubicBezTo>
                  <a:cubicBezTo>
                    <a:pt x="958" y="24"/>
                    <a:pt x="956" y="24"/>
                    <a:pt x="954" y="24"/>
                  </a:cubicBezTo>
                  <a:cubicBezTo>
                    <a:pt x="950" y="24"/>
                    <a:pt x="950" y="24"/>
                    <a:pt x="950" y="24"/>
                  </a:cubicBezTo>
                  <a:cubicBezTo>
                    <a:pt x="949" y="24"/>
                    <a:pt x="949" y="24"/>
                    <a:pt x="949" y="24"/>
                  </a:cubicBezTo>
                  <a:cubicBezTo>
                    <a:pt x="948" y="24"/>
                    <a:pt x="947" y="24"/>
                    <a:pt x="946" y="23"/>
                  </a:cubicBezTo>
                  <a:cubicBezTo>
                    <a:pt x="946" y="23"/>
                    <a:pt x="946" y="22"/>
                    <a:pt x="946" y="20"/>
                  </a:cubicBezTo>
                  <a:cubicBezTo>
                    <a:pt x="946" y="8"/>
                    <a:pt x="946" y="8"/>
                    <a:pt x="946" y="8"/>
                  </a:cubicBezTo>
                  <a:close/>
                  <a:moveTo>
                    <a:pt x="259" y="242"/>
                  </a:moveTo>
                  <a:cubicBezTo>
                    <a:pt x="259" y="239"/>
                    <a:pt x="259" y="237"/>
                    <a:pt x="260" y="236"/>
                  </a:cubicBezTo>
                  <a:cubicBezTo>
                    <a:pt x="261" y="235"/>
                    <a:pt x="262" y="235"/>
                    <a:pt x="264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5" y="232"/>
                    <a:pt x="265" y="232"/>
                    <a:pt x="264" y="232"/>
                  </a:cubicBezTo>
                  <a:cubicBezTo>
                    <a:pt x="264" y="232"/>
                    <a:pt x="263" y="232"/>
                    <a:pt x="262" y="232"/>
                  </a:cubicBezTo>
                  <a:cubicBezTo>
                    <a:pt x="260" y="232"/>
                    <a:pt x="257" y="233"/>
                    <a:pt x="254" y="233"/>
                  </a:cubicBezTo>
                  <a:cubicBezTo>
                    <a:pt x="251" y="233"/>
                    <a:pt x="248" y="232"/>
                    <a:pt x="245" y="232"/>
                  </a:cubicBezTo>
                  <a:cubicBezTo>
                    <a:pt x="244" y="232"/>
                    <a:pt x="244" y="232"/>
                    <a:pt x="243" y="232"/>
                  </a:cubicBezTo>
                  <a:cubicBezTo>
                    <a:pt x="242" y="232"/>
                    <a:pt x="242" y="232"/>
                    <a:pt x="242" y="233"/>
                  </a:cubicBezTo>
                  <a:cubicBezTo>
                    <a:pt x="242" y="233"/>
                    <a:pt x="242" y="234"/>
                    <a:pt x="242" y="234"/>
                  </a:cubicBezTo>
                  <a:cubicBezTo>
                    <a:pt x="242" y="234"/>
                    <a:pt x="243" y="234"/>
                    <a:pt x="243" y="234"/>
                  </a:cubicBezTo>
                  <a:cubicBezTo>
                    <a:pt x="245" y="235"/>
                    <a:pt x="247" y="235"/>
                    <a:pt x="248" y="236"/>
                  </a:cubicBezTo>
                  <a:cubicBezTo>
                    <a:pt x="249" y="236"/>
                    <a:pt x="250" y="238"/>
                    <a:pt x="250" y="239"/>
                  </a:cubicBezTo>
                  <a:cubicBezTo>
                    <a:pt x="250" y="241"/>
                    <a:pt x="250" y="241"/>
                    <a:pt x="250" y="241"/>
                  </a:cubicBezTo>
                  <a:cubicBezTo>
                    <a:pt x="250" y="243"/>
                    <a:pt x="250" y="243"/>
                    <a:pt x="250" y="243"/>
                  </a:cubicBezTo>
                  <a:cubicBezTo>
                    <a:pt x="250" y="274"/>
                    <a:pt x="250" y="274"/>
                    <a:pt x="250" y="274"/>
                  </a:cubicBezTo>
                  <a:cubicBezTo>
                    <a:pt x="250" y="277"/>
                    <a:pt x="250" y="279"/>
                    <a:pt x="249" y="281"/>
                  </a:cubicBezTo>
                  <a:cubicBezTo>
                    <a:pt x="249" y="282"/>
                    <a:pt x="247" y="283"/>
                    <a:pt x="245" y="283"/>
                  </a:cubicBezTo>
                  <a:cubicBezTo>
                    <a:pt x="245" y="283"/>
                    <a:pt x="244" y="284"/>
                    <a:pt x="244" y="284"/>
                  </a:cubicBezTo>
                  <a:cubicBezTo>
                    <a:pt x="244" y="285"/>
                    <a:pt x="245" y="285"/>
                    <a:pt x="246" y="285"/>
                  </a:cubicBezTo>
                  <a:cubicBezTo>
                    <a:pt x="247" y="285"/>
                    <a:pt x="248" y="285"/>
                    <a:pt x="250" y="285"/>
                  </a:cubicBezTo>
                  <a:cubicBezTo>
                    <a:pt x="252" y="285"/>
                    <a:pt x="255" y="285"/>
                    <a:pt x="258" y="285"/>
                  </a:cubicBezTo>
                  <a:cubicBezTo>
                    <a:pt x="260" y="285"/>
                    <a:pt x="262" y="285"/>
                    <a:pt x="263" y="285"/>
                  </a:cubicBezTo>
                  <a:cubicBezTo>
                    <a:pt x="265" y="285"/>
                    <a:pt x="265" y="285"/>
                    <a:pt x="266" y="285"/>
                  </a:cubicBezTo>
                  <a:cubicBezTo>
                    <a:pt x="267" y="285"/>
                    <a:pt x="267" y="285"/>
                    <a:pt x="267" y="284"/>
                  </a:cubicBezTo>
                  <a:cubicBezTo>
                    <a:pt x="267" y="283"/>
                    <a:pt x="266" y="283"/>
                    <a:pt x="265" y="283"/>
                  </a:cubicBezTo>
                  <a:cubicBezTo>
                    <a:pt x="263" y="283"/>
                    <a:pt x="261" y="282"/>
                    <a:pt x="260" y="280"/>
                  </a:cubicBezTo>
                  <a:cubicBezTo>
                    <a:pt x="260" y="278"/>
                    <a:pt x="259" y="275"/>
                    <a:pt x="259" y="271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9" y="267"/>
                    <a:pt x="259" y="266"/>
                    <a:pt x="259" y="265"/>
                  </a:cubicBezTo>
                  <a:cubicBezTo>
                    <a:pt x="260" y="264"/>
                    <a:pt x="260" y="264"/>
                    <a:pt x="261" y="26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4" y="260"/>
                    <a:pt x="264" y="260"/>
                    <a:pt x="264" y="260"/>
                  </a:cubicBezTo>
                  <a:cubicBezTo>
                    <a:pt x="264" y="260"/>
                    <a:pt x="264" y="259"/>
                    <a:pt x="265" y="259"/>
                  </a:cubicBezTo>
                  <a:cubicBezTo>
                    <a:pt x="265" y="259"/>
                    <a:pt x="266" y="260"/>
                    <a:pt x="266" y="261"/>
                  </a:cubicBezTo>
                  <a:cubicBezTo>
                    <a:pt x="267" y="263"/>
                    <a:pt x="269" y="266"/>
                    <a:pt x="273" y="270"/>
                  </a:cubicBezTo>
                  <a:cubicBezTo>
                    <a:pt x="276" y="275"/>
                    <a:pt x="279" y="279"/>
                    <a:pt x="282" y="281"/>
                  </a:cubicBezTo>
                  <a:cubicBezTo>
                    <a:pt x="282" y="282"/>
                    <a:pt x="283" y="283"/>
                    <a:pt x="283" y="283"/>
                  </a:cubicBezTo>
                  <a:cubicBezTo>
                    <a:pt x="284" y="284"/>
                    <a:pt x="285" y="285"/>
                    <a:pt x="287" y="285"/>
                  </a:cubicBezTo>
                  <a:cubicBezTo>
                    <a:pt x="287" y="285"/>
                    <a:pt x="288" y="285"/>
                    <a:pt x="290" y="285"/>
                  </a:cubicBezTo>
                  <a:cubicBezTo>
                    <a:pt x="291" y="285"/>
                    <a:pt x="291" y="285"/>
                    <a:pt x="292" y="285"/>
                  </a:cubicBezTo>
                  <a:cubicBezTo>
                    <a:pt x="294" y="285"/>
                    <a:pt x="296" y="285"/>
                    <a:pt x="299" y="285"/>
                  </a:cubicBezTo>
                  <a:cubicBezTo>
                    <a:pt x="299" y="285"/>
                    <a:pt x="300" y="285"/>
                    <a:pt x="300" y="285"/>
                  </a:cubicBezTo>
                  <a:cubicBezTo>
                    <a:pt x="301" y="285"/>
                    <a:pt x="301" y="285"/>
                    <a:pt x="301" y="284"/>
                  </a:cubicBezTo>
                  <a:cubicBezTo>
                    <a:pt x="301" y="284"/>
                    <a:pt x="301" y="283"/>
                    <a:pt x="300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6" y="282"/>
                    <a:pt x="293" y="280"/>
                    <a:pt x="291" y="278"/>
                  </a:cubicBezTo>
                  <a:cubicBezTo>
                    <a:pt x="288" y="275"/>
                    <a:pt x="283" y="269"/>
                    <a:pt x="277" y="260"/>
                  </a:cubicBezTo>
                  <a:cubicBezTo>
                    <a:pt x="274" y="257"/>
                    <a:pt x="274" y="257"/>
                    <a:pt x="274" y="257"/>
                  </a:cubicBezTo>
                  <a:cubicBezTo>
                    <a:pt x="273" y="255"/>
                    <a:pt x="272" y="254"/>
                    <a:pt x="272" y="253"/>
                  </a:cubicBezTo>
                  <a:cubicBezTo>
                    <a:pt x="272" y="252"/>
                    <a:pt x="273" y="251"/>
                    <a:pt x="275" y="249"/>
                  </a:cubicBezTo>
                  <a:cubicBezTo>
                    <a:pt x="276" y="249"/>
                    <a:pt x="277" y="247"/>
                    <a:pt x="279" y="245"/>
                  </a:cubicBezTo>
                  <a:cubicBezTo>
                    <a:pt x="284" y="241"/>
                    <a:pt x="287" y="239"/>
                    <a:pt x="289" y="237"/>
                  </a:cubicBezTo>
                  <a:cubicBezTo>
                    <a:pt x="292" y="235"/>
                    <a:pt x="294" y="234"/>
                    <a:pt x="295" y="234"/>
                  </a:cubicBezTo>
                  <a:cubicBezTo>
                    <a:pt x="296" y="234"/>
                    <a:pt x="297" y="234"/>
                    <a:pt x="297" y="233"/>
                  </a:cubicBezTo>
                  <a:cubicBezTo>
                    <a:pt x="297" y="232"/>
                    <a:pt x="297" y="232"/>
                    <a:pt x="296" y="232"/>
                  </a:cubicBezTo>
                  <a:cubicBezTo>
                    <a:pt x="295" y="232"/>
                    <a:pt x="293" y="232"/>
                    <a:pt x="290" y="232"/>
                  </a:cubicBezTo>
                  <a:cubicBezTo>
                    <a:pt x="289" y="232"/>
                    <a:pt x="288" y="233"/>
                    <a:pt x="287" y="233"/>
                  </a:cubicBezTo>
                  <a:cubicBezTo>
                    <a:pt x="286" y="233"/>
                    <a:pt x="284" y="232"/>
                    <a:pt x="281" y="232"/>
                  </a:cubicBezTo>
                  <a:cubicBezTo>
                    <a:pt x="280" y="232"/>
                    <a:pt x="279" y="232"/>
                    <a:pt x="278" y="232"/>
                  </a:cubicBezTo>
                  <a:cubicBezTo>
                    <a:pt x="277" y="232"/>
                    <a:pt x="277" y="232"/>
                    <a:pt x="277" y="233"/>
                  </a:cubicBezTo>
                  <a:cubicBezTo>
                    <a:pt x="277" y="234"/>
                    <a:pt x="277" y="234"/>
                    <a:pt x="278" y="234"/>
                  </a:cubicBezTo>
                  <a:cubicBezTo>
                    <a:pt x="279" y="234"/>
                    <a:pt x="280" y="234"/>
                    <a:pt x="281" y="235"/>
                  </a:cubicBezTo>
                  <a:cubicBezTo>
                    <a:pt x="281" y="235"/>
                    <a:pt x="282" y="236"/>
                    <a:pt x="282" y="237"/>
                  </a:cubicBezTo>
                  <a:cubicBezTo>
                    <a:pt x="282" y="239"/>
                    <a:pt x="278" y="243"/>
                    <a:pt x="271" y="250"/>
                  </a:cubicBezTo>
                  <a:cubicBezTo>
                    <a:pt x="265" y="254"/>
                    <a:pt x="265" y="254"/>
                    <a:pt x="265" y="254"/>
                  </a:cubicBezTo>
                  <a:cubicBezTo>
                    <a:pt x="262" y="258"/>
                    <a:pt x="262" y="258"/>
                    <a:pt x="262" y="258"/>
                  </a:cubicBezTo>
                  <a:cubicBezTo>
                    <a:pt x="261" y="259"/>
                    <a:pt x="260" y="259"/>
                    <a:pt x="260" y="259"/>
                  </a:cubicBezTo>
                  <a:cubicBezTo>
                    <a:pt x="259" y="259"/>
                    <a:pt x="259" y="258"/>
                    <a:pt x="259" y="257"/>
                  </a:cubicBezTo>
                  <a:cubicBezTo>
                    <a:pt x="259" y="243"/>
                    <a:pt x="259" y="243"/>
                    <a:pt x="259" y="243"/>
                  </a:cubicBezTo>
                  <a:cubicBezTo>
                    <a:pt x="259" y="242"/>
                    <a:pt x="259" y="242"/>
                    <a:pt x="259" y="242"/>
                  </a:cubicBezTo>
                  <a:close/>
                  <a:moveTo>
                    <a:pt x="328" y="239"/>
                  </a:moveTo>
                  <a:cubicBezTo>
                    <a:pt x="325" y="235"/>
                    <a:pt x="325" y="235"/>
                    <a:pt x="325" y="235"/>
                  </a:cubicBezTo>
                  <a:cubicBezTo>
                    <a:pt x="324" y="234"/>
                    <a:pt x="323" y="233"/>
                    <a:pt x="322" y="232"/>
                  </a:cubicBezTo>
                  <a:cubicBezTo>
                    <a:pt x="322" y="232"/>
                    <a:pt x="321" y="232"/>
                    <a:pt x="321" y="232"/>
                  </a:cubicBezTo>
                  <a:cubicBezTo>
                    <a:pt x="320" y="232"/>
                    <a:pt x="319" y="232"/>
                    <a:pt x="318" y="232"/>
                  </a:cubicBezTo>
                  <a:cubicBezTo>
                    <a:pt x="316" y="232"/>
                    <a:pt x="314" y="232"/>
                    <a:pt x="312" y="232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08" y="232"/>
                    <a:pt x="308" y="232"/>
                    <a:pt x="308" y="232"/>
                  </a:cubicBezTo>
                  <a:cubicBezTo>
                    <a:pt x="307" y="232"/>
                    <a:pt x="306" y="233"/>
                    <a:pt x="306" y="233"/>
                  </a:cubicBezTo>
                  <a:cubicBezTo>
                    <a:pt x="306" y="234"/>
                    <a:pt x="307" y="234"/>
                    <a:pt x="308" y="234"/>
                  </a:cubicBezTo>
                  <a:cubicBezTo>
                    <a:pt x="313" y="235"/>
                    <a:pt x="316" y="239"/>
                    <a:pt x="316" y="247"/>
                  </a:cubicBezTo>
                  <a:cubicBezTo>
                    <a:pt x="316" y="263"/>
                    <a:pt x="316" y="263"/>
                    <a:pt x="316" y="263"/>
                  </a:cubicBezTo>
                  <a:cubicBezTo>
                    <a:pt x="316" y="273"/>
                    <a:pt x="316" y="273"/>
                    <a:pt x="316" y="273"/>
                  </a:cubicBezTo>
                  <a:cubicBezTo>
                    <a:pt x="316" y="276"/>
                    <a:pt x="316" y="278"/>
                    <a:pt x="315" y="280"/>
                  </a:cubicBezTo>
                  <a:cubicBezTo>
                    <a:pt x="314" y="282"/>
                    <a:pt x="313" y="283"/>
                    <a:pt x="311" y="283"/>
                  </a:cubicBezTo>
                  <a:cubicBezTo>
                    <a:pt x="310" y="284"/>
                    <a:pt x="310" y="284"/>
                    <a:pt x="310" y="284"/>
                  </a:cubicBezTo>
                  <a:cubicBezTo>
                    <a:pt x="310" y="285"/>
                    <a:pt x="310" y="285"/>
                    <a:pt x="311" y="285"/>
                  </a:cubicBezTo>
                  <a:cubicBezTo>
                    <a:pt x="311" y="285"/>
                    <a:pt x="312" y="285"/>
                    <a:pt x="313" y="285"/>
                  </a:cubicBezTo>
                  <a:cubicBezTo>
                    <a:pt x="315" y="285"/>
                    <a:pt x="317" y="285"/>
                    <a:pt x="320" y="285"/>
                  </a:cubicBezTo>
                  <a:cubicBezTo>
                    <a:pt x="322" y="285"/>
                    <a:pt x="325" y="285"/>
                    <a:pt x="327" y="285"/>
                  </a:cubicBezTo>
                  <a:cubicBezTo>
                    <a:pt x="327" y="285"/>
                    <a:pt x="328" y="285"/>
                    <a:pt x="328" y="285"/>
                  </a:cubicBezTo>
                  <a:cubicBezTo>
                    <a:pt x="329" y="285"/>
                    <a:pt x="329" y="285"/>
                    <a:pt x="329" y="284"/>
                  </a:cubicBezTo>
                  <a:cubicBezTo>
                    <a:pt x="329" y="284"/>
                    <a:pt x="329" y="283"/>
                    <a:pt x="328" y="283"/>
                  </a:cubicBezTo>
                  <a:cubicBezTo>
                    <a:pt x="324" y="283"/>
                    <a:pt x="322" y="281"/>
                    <a:pt x="321" y="278"/>
                  </a:cubicBezTo>
                  <a:cubicBezTo>
                    <a:pt x="320" y="275"/>
                    <a:pt x="320" y="270"/>
                    <a:pt x="320" y="262"/>
                  </a:cubicBezTo>
                  <a:cubicBezTo>
                    <a:pt x="320" y="247"/>
                    <a:pt x="320" y="247"/>
                    <a:pt x="320" y="247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0" y="245"/>
                    <a:pt x="320" y="244"/>
                    <a:pt x="320" y="244"/>
                  </a:cubicBezTo>
                  <a:cubicBezTo>
                    <a:pt x="321" y="244"/>
                    <a:pt x="321" y="245"/>
                    <a:pt x="322" y="245"/>
                  </a:cubicBezTo>
                  <a:cubicBezTo>
                    <a:pt x="357" y="284"/>
                    <a:pt x="357" y="284"/>
                    <a:pt x="357" y="284"/>
                  </a:cubicBezTo>
                  <a:cubicBezTo>
                    <a:pt x="357" y="285"/>
                    <a:pt x="358" y="285"/>
                    <a:pt x="358" y="285"/>
                  </a:cubicBezTo>
                  <a:cubicBezTo>
                    <a:pt x="359" y="285"/>
                    <a:pt x="359" y="285"/>
                    <a:pt x="359" y="284"/>
                  </a:cubicBezTo>
                  <a:cubicBezTo>
                    <a:pt x="359" y="279"/>
                    <a:pt x="359" y="279"/>
                    <a:pt x="359" y="279"/>
                  </a:cubicBezTo>
                  <a:cubicBezTo>
                    <a:pt x="359" y="276"/>
                    <a:pt x="359" y="276"/>
                    <a:pt x="359" y="276"/>
                  </a:cubicBezTo>
                  <a:cubicBezTo>
                    <a:pt x="359" y="272"/>
                    <a:pt x="359" y="272"/>
                    <a:pt x="359" y="272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37"/>
                    <a:pt x="361" y="234"/>
                    <a:pt x="365" y="234"/>
                  </a:cubicBezTo>
                  <a:cubicBezTo>
                    <a:pt x="366" y="234"/>
                    <a:pt x="366" y="233"/>
                    <a:pt x="366" y="233"/>
                  </a:cubicBezTo>
                  <a:cubicBezTo>
                    <a:pt x="366" y="232"/>
                    <a:pt x="366" y="232"/>
                    <a:pt x="365" y="232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0" y="232"/>
                    <a:pt x="357" y="232"/>
                    <a:pt x="355" y="232"/>
                  </a:cubicBezTo>
                  <a:cubicBezTo>
                    <a:pt x="354" y="232"/>
                    <a:pt x="353" y="232"/>
                    <a:pt x="352" y="232"/>
                  </a:cubicBezTo>
                  <a:cubicBezTo>
                    <a:pt x="350" y="232"/>
                    <a:pt x="348" y="232"/>
                    <a:pt x="347" y="232"/>
                  </a:cubicBezTo>
                  <a:cubicBezTo>
                    <a:pt x="347" y="232"/>
                    <a:pt x="346" y="232"/>
                    <a:pt x="346" y="233"/>
                  </a:cubicBezTo>
                  <a:cubicBezTo>
                    <a:pt x="346" y="233"/>
                    <a:pt x="347" y="234"/>
                    <a:pt x="347" y="234"/>
                  </a:cubicBezTo>
                  <a:cubicBezTo>
                    <a:pt x="351" y="234"/>
                    <a:pt x="353" y="235"/>
                    <a:pt x="355" y="237"/>
                  </a:cubicBezTo>
                  <a:cubicBezTo>
                    <a:pt x="356" y="239"/>
                    <a:pt x="356" y="244"/>
                    <a:pt x="356" y="250"/>
                  </a:cubicBezTo>
                  <a:cubicBezTo>
                    <a:pt x="356" y="255"/>
                    <a:pt x="356" y="260"/>
                    <a:pt x="356" y="266"/>
                  </a:cubicBezTo>
                  <a:cubicBezTo>
                    <a:pt x="356" y="267"/>
                    <a:pt x="356" y="268"/>
                    <a:pt x="355" y="268"/>
                  </a:cubicBezTo>
                  <a:cubicBezTo>
                    <a:pt x="355" y="268"/>
                    <a:pt x="353" y="267"/>
                    <a:pt x="352" y="265"/>
                  </a:cubicBezTo>
                  <a:cubicBezTo>
                    <a:pt x="350" y="264"/>
                    <a:pt x="350" y="264"/>
                    <a:pt x="350" y="264"/>
                  </a:cubicBezTo>
                  <a:cubicBezTo>
                    <a:pt x="330" y="241"/>
                    <a:pt x="330" y="241"/>
                    <a:pt x="330" y="241"/>
                  </a:cubicBezTo>
                  <a:cubicBezTo>
                    <a:pt x="330" y="241"/>
                    <a:pt x="329" y="240"/>
                    <a:pt x="328" y="239"/>
                  </a:cubicBezTo>
                  <a:cubicBezTo>
                    <a:pt x="328" y="239"/>
                    <a:pt x="328" y="239"/>
                    <a:pt x="328" y="239"/>
                  </a:cubicBezTo>
                  <a:close/>
                  <a:moveTo>
                    <a:pt x="391" y="233"/>
                  </a:moveTo>
                  <a:cubicBezTo>
                    <a:pt x="387" y="235"/>
                    <a:pt x="384" y="237"/>
                    <a:pt x="381" y="240"/>
                  </a:cubicBezTo>
                  <a:cubicBezTo>
                    <a:pt x="379" y="242"/>
                    <a:pt x="378" y="245"/>
                    <a:pt x="376" y="249"/>
                  </a:cubicBezTo>
                  <a:cubicBezTo>
                    <a:pt x="375" y="252"/>
                    <a:pt x="374" y="256"/>
                    <a:pt x="374" y="259"/>
                  </a:cubicBezTo>
                  <a:cubicBezTo>
                    <a:pt x="374" y="267"/>
                    <a:pt x="377" y="274"/>
                    <a:pt x="382" y="279"/>
                  </a:cubicBezTo>
                  <a:cubicBezTo>
                    <a:pt x="387" y="284"/>
                    <a:pt x="394" y="286"/>
                    <a:pt x="402" y="286"/>
                  </a:cubicBezTo>
                  <a:cubicBezTo>
                    <a:pt x="411" y="286"/>
                    <a:pt x="418" y="283"/>
                    <a:pt x="423" y="278"/>
                  </a:cubicBezTo>
                  <a:cubicBezTo>
                    <a:pt x="428" y="272"/>
                    <a:pt x="430" y="265"/>
                    <a:pt x="430" y="256"/>
                  </a:cubicBezTo>
                  <a:cubicBezTo>
                    <a:pt x="430" y="249"/>
                    <a:pt x="428" y="243"/>
                    <a:pt x="423" y="238"/>
                  </a:cubicBezTo>
                  <a:cubicBezTo>
                    <a:pt x="418" y="233"/>
                    <a:pt x="411" y="231"/>
                    <a:pt x="403" y="231"/>
                  </a:cubicBezTo>
                  <a:cubicBezTo>
                    <a:pt x="399" y="231"/>
                    <a:pt x="395" y="232"/>
                    <a:pt x="391" y="233"/>
                  </a:cubicBezTo>
                  <a:close/>
                  <a:moveTo>
                    <a:pt x="413" y="239"/>
                  </a:moveTo>
                  <a:cubicBezTo>
                    <a:pt x="416" y="241"/>
                    <a:pt x="418" y="244"/>
                    <a:pt x="419" y="248"/>
                  </a:cubicBezTo>
                  <a:cubicBezTo>
                    <a:pt x="420" y="252"/>
                    <a:pt x="421" y="256"/>
                    <a:pt x="421" y="260"/>
                  </a:cubicBezTo>
                  <a:cubicBezTo>
                    <a:pt x="421" y="267"/>
                    <a:pt x="420" y="273"/>
                    <a:pt x="416" y="277"/>
                  </a:cubicBezTo>
                  <a:cubicBezTo>
                    <a:pt x="413" y="281"/>
                    <a:pt x="409" y="283"/>
                    <a:pt x="404" y="283"/>
                  </a:cubicBezTo>
                  <a:cubicBezTo>
                    <a:pt x="398" y="283"/>
                    <a:pt x="393" y="281"/>
                    <a:pt x="389" y="275"/>
                  </a:cubicBezTo>
                  <a:cubicBezTo>
                    <a:pt x="386" y="270"/>
                    <a:pt x="384" y="264"/>
                    <a:pt x="384" y="256"/>
                  </a:cubicBezTo>
                  <a:cubicBezTo>
                    <a:pt x="384" y="249"/>
                    <a:pt x="385" y="244"/>
                    <a:pt x="388" y="240"/>
                  </a:cubicBezTo>
                  <a:cubicBezTo>
                    <a:pt x="391" y="236"/>
                    <a:pt x="395" y="234"/>
                    <a:pt x="400" y="234"/>
                  </a:cubicBezTo>
                  <a:cubicBezTo>
                    <a:pt x="405" y="234"/>
                    <a:pt x="410" y="236"/>
                    <a:pt x="413" y="239"/>
                  </a:cubicBezTo>
                  <a:cubicBezTo>
                    <a:pt x="413" y="239"/>
                    <a:pt x="413" y="239"/>
                    <a:pt x="413" y="239"/>
                  </a:cubicBezTo>
                  <a:close/>
                  <a:moveTo>
                    <a:pt x="470" y="233"/>
                  </a:moveTo>
                  <a:cubicBezTo>
                    <a:pt x="470" y="234"/>
                    <a:pt x="471" y="234"/>
                    <a:pt x="472" y="234"/>
                  </a:cubicBezTo>
                  <a:cubicBezTo>
                    <a:pt x="473" y="234"/>
                    <a:pt x="473" y="234"/>
                    <a:pt x="473" y="234"/>
                  </a:cubicBezTo>
                  <a:cubicBezTo>
                    <a:pt x="476" y="235"/>
                    <a:pt x="477" y="236"/>
                    <a:pt x="477" y="237"/>
                  </a:cubicBezTo>
                  <a:cubicBezTo>
                    <a:pt x="477" y="238"/>
                    <a:pt x="476" y="239"/>
                    <a:pt x="476" y="240"/>
                  </a:cubicBezTo>
                  <a:cubicBezTo>
                    <a:pt x="475" y="241"/>
                    <a:pt x="474" y="243"/>
                    <a:pt x="472" y="245"/>
                  </a:cubicBezTo>
                  <a:cubicBezTo>
                    <a:pt x="468" y="250"/>
                    <a:pt x="468" y="250"/>
                    <a:pt x="468" y="250"/>
                  </a:cubicBezTo>
                  <a:cubicBezTo>
                    <a:pt x="466" y="252"/>
                    <a:pt x="466" y="252"/>
                    <a:pt x="466" y="252"/>
                  </a:cubicBezTo>
                  <a:cubicBezTo>
                    <a:pt x="466" y="252"/>
                    <a:pt x="465" y="253"/>
                    <a:pt x="465" y="253"/>
                  </a:cubicBezTo>
                  <a:cubicBezTo>
                    <a:pt x="465" y="253"/>
                    <a:pt x="464" y="252"/>
                    <a:pt x="463" y="251"/>
                  </a:cubicBezTo>
                  <a:cubicBezTo>
                    <a:pt x="460" y="247"/>
                    <a:pt x="460" y="247"/>
                    <a:pt x="460" y="247"/>
                  </a:cubicBezTo>
                  <a:cubicBezTo>
                    <a:pt x="458" y="243"/>
                    <a:pt x="458" y="243"/>
                    <a:pt x="458" y="243"/>
                  </a:cubicBezTo>
                  <a:cubicBezTo>
                    <a:pt x="456" y="240"/>
                    <a:pt x="455" y="238"/>
                    <a:pt x="455" y="237"/>
                  </a:cubicBezTo>
                  <a:cubicBezTo>
                    <a:pt x="455" y="236"/>
                    <a:pt x="455" y="235"/>
                    <a:pt x="456" y="235"/>
                  </a:cubicBezTo>
                  <a:cubicBezTo>
                    <a:pt x="456" y="234"/>
                    <a:pt x="457" y="234"/>
                    <a:pt x="458" y="234"/>
                  </a:cubicBezTo>
                  <a:cubicBezTo>
                    <a:pt x="459" y="234"/>
                    <a:pt x="459" y="233"/>
                    <a:pt x="459" y="233"/>
                  </a:cubicBezTo>
                  <a:cubicBezTo>
                    <a:pt x="459" y="232"/>
                    <a:pt x="459" y="232"/>
                    <a:pt x="458" y="232"/>
                  </a:cubicBezTo>
                  <a:cubicBezTo>
                    <a:pt x="458" y="232"/>
                    <a:pt x="457" y="232"/>
                    <a:pt x="456" y="232"/>
                  </a:cubicBezTo>
                  <a:cubicBezTo>
                    <a:pt x="452" y="232"/>
                    <a:pt x="452" y="232"/>
                    <a:pt x="452" y="232"/>
                  </a:cubicBezTo>
                  <a:cubicBezTo>
                    <a:pt x="451" y="232"/>
                    <a:pt x="449" y="232"/>
                    <a:pt x="447" y="232"/>
                  </a:cubicBezTo>
                  <a:cubicBezTo>
                    <a:pt x="445" y="232"/>
                    <a:pt x="442" y="232"/>
                    <a:pt x="438" y="232"/>
                  </a:cubicBezTo>
                  <a:cubicBezTo>
                    <a:pt x="437" y="232"/>
                    <a:pt x="436" y="232"/>
                    <a:pt x="436" y="232"/>
                  </a:cubicBezTo>
                  <a:cubicBezTo>
                    <a:pt x="435" y="232"/>
                    <a:pt x="434" y="232"/>
                    <a:pt x="434" y="233"/>
                  </a:cubicBezTo>
                  <a:cubicBezTo>
                    <a:pt x="434" y="234"/>
                    <a:pt x="435" y="234"/>
                    <a:pt x="436" y="234"/>
                  </a:cubicBezTo>
                  <a:cubicBezTo>
                    <a:pt x="438" y="235"/>
                    <a:pt x="440" y="236"/>
                    <a:pt x="442" y="237"/>
                  </a:cubicBezTo>
                  <a:cubicBezTo>
                    <a:pt x="443" y="239"/>
                    <a:pt x="446" y="243"/>
                    <a:pt x="451" y="249"/>
                  </a:cubicBezTo>
                  <a:cubicBezTo>
                    <a:pt x="453" y="252"/>
                    <a:pt x="454" y="254"/>
                    <a:pt x="456" y="256"/>
                  </a:cubicBezTo>
                  <a:cubicBezTo>
                    <a:pt x="458" y="258"/>
                    <a:pt x="458" y="260"/>
                    <a:pt x="458" y="260"/>
                  </a:cubicBezTo>
                  <a:cubicBezTo>
                    <a:pt x="458" y="261"/>
                    <a:pt x="458" y="262"/>
                    <a:pt x="456" y="264"/>
                  </a:cubicBezTo>
                  <a:cubicBezTo>
                    <a:pt x="454" y="265"/>
                    <a:pt x="452" y="268"/>
                    <a:pt x="449" y="271"/>
                  </a:cubicBezTo>
                  <a:cubicBezTo>
                    <a:pt x="446" y="275"/>
                    <a:pt x="443" y="278"/>
                    <a:pt x="441" y="280"/>
                  </a:cubicBezTo>
                  <a:cubicBezTo>
                    <a:pt x="439" y="282"/>
                    <a:pt x="437" y="283"/>
                    <a:pt x="435" y="283"/>
                  </a:cubicBezTo>
                  <a:cubicBezTo>
                    <a:pt x="435" y="283"/>
                    <a:pt x="434" y="284"/>
                    <a:pt x="434" y="284"/>
                  </a:cubicBezTo>
                  <a:cubicBezTo>
                    <a:pt x="434" y="284"/>
                    <a:pt x="434" y="285"/>
                    <a:pt x="435" y="285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437" y="285"/>
                    <a:pt x="437" y="285"/>
                    <a:pt x="437" y="285"/>
                  </a:cubicBezTo>
                  <a:cubicBezTo>
                    <a:pt x="441" y="285"/>
                    <a:pt x="441" y="285"/>
                    <a:pt x="441" y="285"/>
                  </a:cubicBezTo>
                  <a:cubicBezTo>
                    <a:pt x="442" y="285"/>
                    <a:pt x="443" y="285"/>
                    <a:pt x="444" y="285"/>
                  </a:cubicBezTo>
                  <a:cubicBezTo>
                    <a:pt x="447" y="285"/>
                    <a:pt x="451" y="285"/>
                    <a:pt x="454" y="285"/>
                  </a:cubicBezTo>
                  <a:cubicBezTo>
                    <a:pt x="454" y="285"/>
                    <a:pt x="455" y="285"/>
                    <a:pt x="455" y="285"/>
                  </a:cubicBezTo>
                  <a:cubicBezTo>
                    <a:pt x="456" y="285"/>
                    <a:pt x="456" y="285"/>
                    <a:pt x="456" y="284"/>
                  </a:cubicBezTo>
                  <a:cubicBezTo>
                    <a:pt x="456" y="284"/>
                    <a:pt x="456" y="283"/>
                    <a:pt x="455" y="283"/>
                  </a:cubicBezTo>
                  <a:cubicBezTo>
                    <a:pt x="451" y="283"/>
                    <a:pt x="449" y="282"/>
                    <a:pt x="449" y="280"/>
                  </a:cubicBezTo>
                  <a:cubicBezTo>
                    <a:pt x="449" y="278"/>
                    <a:pt x="452" y="273"/>
                    <a:pt x="458" y="267"/>
                  </a:cubicBezTo>
                  <a:cubicBezTo>
                    <a:pt x="458" y="266"/>
                    <a:pt x="459" y="265"/>
                    <a:pt x="460" y="264"/>
                  </a:cubicBezTo>
                  <a:cubicBezTo>
                    <a:pt x="460" y="263"/>
                    <a:pt x="461" y="263"/>
                    <a:pt x="461" y="263"/>
                  </a:cubicBezTo>
                  <a:cubicBezTo>
                    <a:pt x="461" y="263"/>
                    <a:pt x="461" y="263"/>
                    <a:pt x="462" y="264"/>
                  </a:cubicBezTo>
                  <a:cubicBezTo>
                    <a:pt x="464" y="266"/>
                    <a:pt x="464" y="266"/>
                    <a:pt x="464" y="266"/>
                  </a:cubicBezTo>
                  <a:cubicBezTo>
                    <a:pt x="467" y="271"/>
                    <a:pt x="469" y="274"/>
                    <a:pt x="470" y="276"/>
                  </a:cubicBezTo>
                  <a:cubicBezTo>
                    <a:pt x="472" y="278"/>
                    <a:pt x="472" y="279"/>
                    <a:pt x="472" y="280"/>
                  </a:cubicBezTo>
                  <a:cubicBezTo>
                    <a:pt x="472" y="282"/>
                    <a:pt x="471" y="283"/>
                    <a:pt x="469" y="283"/>
                  </a:cubicBezTo>
                  <a:cubicBezTo>
                    <a:pt x="468" y="283"/>
                    <a:pt x="468" y="283"/>
                    <a:pt x="468" y="284"/>
                  </a:cubicBezTo>
                  <a:cubicBezTo>
                    <a:pt x="468" y="285"/>
                    <a:pt x="468" y="285"/>
                    <a:pt x="469" y="285"/>
                  </a:cubicBezTo>
                  <a:cubicBezTo>
                    <a:pt x="470" y="285"/>
                    <a:pt x="471" y="285"/>
                    <a:pt x="472" y="285"/>
                  </a:cubicBezTo>
                  <a:cubicBezTo>
                    <a:pt x="476" y="285"/>
                    <a:pt x="476" y="285"/>
                    <a:pt x="476" y="285"/>
                  </a:cubicBezTo>
                  <a:cubicBezTo>
                    <a:pt x="478" y="285"/>
                    <a:pt x="479" y="285"/>
                    <a:pt x="480" y="285"/>
                  </a:cubicBezTo>
                  <a:cubicBezTo>
                    <a:pt x="482" y="285"/>
                    <a:pt x="484" y="285"/>
                    <a:pt x="486" y="285"/>
                  </a:cubicBezTo>
                  <a:cubicBezTo>
                    <a:pt x="491" y="285"/>
                    <a:pt x="491" y="285"/>
                    <a:pt x="491" y="285"/>
                  </a:cubicBezTo>
                  <a:cubicBezTo>
                    <a:pt x="492" y="285"/>
                    <a:pt x="492" y="285"/>
                    <a:pt x="493" y="285"/>
                  </a:cubicBezTo>
                  <a:cubicBezTo>
                    <a:pt x="493" y="285"/>
                    <a:pt x="494" y="285"/>
                    <a:pt x="494" y="284"/>
                  </a:cubicBezTo>
                  <a:cubicBezTo>
                    <a:pt x="494" y="284"/>
                    <a:pt x="493" y="283"/>
                    <a:pt x="493" y="283"/>
                  </a:cubicBezTo>
                  <a:cubicBezTo>
                    <a:pt x="490" y="283"/>
                    <a:pt x="487" y="282"/>
                    <a:pt x="485" y="280"/>
                  </a:cubicBezTo>
                  <a:cubicBezTo>
                    <a:pt x="483" y="277"/>
                    <a:pt x="479" y="272"/>
                    <a:pt x="475" y="266"/>
                  </a:cubicBezTo>
                  <a:cubicBezTo>
                    <a:pt x="472" y="263"/>
                    <a:pt x="470" y="260"/>
                    <a:pt x="470" y="259"/>
                  </a:cubicBezTo>
                  <a:cubicBezTo>
                    <a:pt x="468" y="257"/>
                    <a:pt x="467" y="256"/>
                    <a:pt x="467" y="256"/>
                  </a:cubicBezTo>
                  <a:cubicBezTo>
                    <a:pt x="467" y="255"/>
                    <a:pt x="468" y="254"/>
                    <a:pt x="469" y="253"/>
                  </a:cubicBezTo>
                  <a:cubicBezTo>
                    <a:pt x="469" y="253"/>
                    <a:pt x="471" y="251"/>
                    <a:pt x="474" y="247"/>
                  </a:cubicBezTo>
                  <a:cubicBezTo>
                    <a:pt x="478" y="242"/>
                    <a:pt x="482" y="238"/>
                    <a:pt x="485" y="236"/>
                  </a:cubicBezTo>
                  <a:cubicBezTo>
                    <a:pt x="486" y="235"/>
                    <a:pt x="488" y="234"/>
                    <a:pt x="490" y="234"/>
                  </a:cubicBezTo>
                  <a:cubicBezTo>
                    <a:pt x="491" y="234"/>
                    <a:pt x="492" y="233"/>
                    <a:pt x="492" y="233"/>
                  </a:cubicBezTo>
                  <a:cubicBezTo>
                    <a:pt x="492" y="232"/>
                    <a:pt x="491" y="232"/>
                    <a:pt x="491" y="232"/>
                  </a:cubicBezTo>
                  <a:cubicBezTo>
                    <a:pt x="490" y="232"/>
                    <a:pt x="489" y="232"/>
                    <a:pt x="488" y="232"/>
                  </a:cubicBezTo>
                  <a:cubicBezTo>
                    <a:pt x="483" y="232"/>
                    <a:pt x="483" y="232"/>
                    <a:pt x="483" y="232"/>
                  </a:cubicBezTo>
                  <a:cubicBezTo>
                    <a:pt x="482" y="232"/>
                    <a:pt x="481" y="232"/>
                    <a:pt x="480" y="232"/>
                  </a:cubicBezTo>
                  <a:cubicBezTo>
                    <a:pt x="478" y="232"/>
                    <a:pt x="476" y="232"/>
                    <a:pt x="473" y="232"/>
                  </a:cubicBezTo>
                  <a:cubicBezTo>
                    <a:pt x="472" y="232"/>
                    <a:pt x="472" y="232"/>
                    <a:pt x="472" y="232"/>
                  </a:cubicBezTo>
                  <a:cubicBezTo>
                    <a:pt x="471" y="232"/>
                    <a:pt x="470" y="232"/>
                    <a:pt x="470" y="233"/>
                  </a:cubicBezTo>
                  <a:cubicBezTo>
                    <a:pt x="470" y="233"/>
                    <a:pt x="470" y="233"/>
                    <a:pt x="470" y="233"/>
                  </a:cubicBezTo>
                  <a:close/>
                  <a:moveTo>
                    <a:pt x="517" y="237"/>
                  </a:moveTo>
                  <a:cubicBezTo>
                    <a:pt x="517" y="235"/>
                    <a:pt x="518" y="234"/>
                    <a:pt x="520" y="234"/>
                  </a:cubicBezTo>
                  <a:cubicBezTo>
                    <a:pt x="521" y="234"/>
                    <a:pt x="522" y="233"/>
                    <a:pt x="522" y="233"/>
                  </a:cubicBezTo>
                  <a:cubicBezTo>
                    <a:pt x="522" y="232"/>
                    <a:pt x="521" y="232"/>
                    <a:pt x="521" y="232"/>
                  </a:cubicBezTo>
                  <a:cubicBezTo>
                    <a:pt x="520" y="232"/>
                    <a:pt x="519" y="232"/>
                    <a:pt x="517" y="232"/>
                  </a:cubicBezTo>
                  <a:cubicBezTo>
                    <a:pt x="513" y="232"/>
                    <a:pt x="513" y="232"/>
                    <a:pt x="513" y="232"/>
                  </a:cubicBezTo>
                  <a:cubicBezTo>
                    <a:pt x="507" y="232"/>
                    <a:pt x="507" y="232"/>
                    <a:pt x="507" y="232"/>
                  </a:cubicBezTo>
                  <a:cubicBezTo>
                    <a:pt x="505" y="232"/>
                    <a:pt x="503" y="232"/>
                    <a:pt x="502" y="232"/>
                  </a:cubicBezTo>
                  <a:cubicBezTo>
                    <a:pt x="502" y="232"/>
                    <a:pt x="501" y="232"/>
                    <a:pt x="501" y="232"/>
                  </a:cubicBezTo>
                  <a:cubicBezTo>
                    <a:pt x="500" y="232"/>
                    <a:pt x="500" y="232"/>
                    <a:pt x="500" y="233"/>
                  </a:cubicBezTo>
                  <a:cubicBezTo>
                    <a:pt x="500" y="233"/>
                    <a:pt x="500" y="234"/>
                    <a:pt x="501" y="234"/>
                  </a:cubicBezTo>
                  <a:cubicBezTo>
                    <a:pt x="503" y="234"/>
                    <a:pt x="505" y="235"/>
                    <a:pt x="506" y="237"/>
                  </a:cubicBezTo>
                  <a:cubicBezTo>
                    <a:pt x="507" y="238"/>
                    <a:pt x="508" y="241"/>
                    <a:pt x="510" y="246"/>
                  </a:cubicBezTo>
                  <a:cubicBezTo>
                    <a:pt x="511" y="250"/>
                    <a:pt x="513" y="255"/>
                    <a:pt x="516" y="260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26" y="283"/>
                    <a:pt x="526" y="283"/>
                    <a:pt x="526" y="283"/>
                  </a:cubicBezTo>
                  <a:cubicBezTo>
                    <a:pt x="527" y="285"/>
                    <a:pt x="527" y="285"/>
                    <a:pt x="527" y="285"/>
                  </a:cubicBezTo>
                  <a:cubicBezTo>
                    <a:pt x="527" y="286"/>
                    <a:pt x="527" y="286"/>
                    <a:pt x="528" y="286"/>
                  </a:cubicBezTo>
                  <a:cubicBezTo>
                    <a:pt x="529" y="286"/>
                    <a:pt x="529" y="285"/>
                    <a:pt x="530" y="284"/>
                  </a:cubicBezTo>
                  <a:cubicBezTo>
                    <a:pt x="530" y="284"/>
                    <a:pt x="531" y="282"/>
                    <a:pt x="532" y="279"/>
                  </a:cubicBezTo>
                  <a:cubicBezTo>
                    <a:pt x="532" y="279"/>
                    <a:pt x="533" y="276"/>
                    <a:pt x="536" y="272"/>
                  </a:cubicBezTo>
                  <a:cubicBezTo>
                    <a:pt x="542" y="257"/>
                    <a:pt x="542" y="257"/>
                    <a:pt x="542" y="257"/>
                  </a:cubicBezTo>
                  <a:cubicBezTo>
                    <a:pt x="548" y="244"/>
                    <a:pt x="548" y="244"/>
                    <a:pt x="548" y="244"/>
                  </a:cubicBezTo>
                  <a:cubicBezTo>
                    <a:pt x="550" y="240"/>
                    <a:pt x="551" y="237"/>
                    <a:pt x="552" y="236"/>
                  </a:cubicBezTo>
                  <a:cubicBezTo>
                    <a:pt x="553" y="235"/>
                    <a:pt x="554" y="234"/>
                    <a:pt x="556" y="234"/>
                  </a:cubicBezTo>
                  <a:cubicBezTo>
                    <a:pt x="556" y="233"/>
                    <a:pt x="557" y="233"/>
                    <a:pt x="557" y="233"/>
                  </a:cubicBezTo>
                  <a:cubicBezTo>
                    <a:pt x="557" y="232"/>
                    <a:pt x="557" y="232"/>
                    <a:pt x="556" y="232"/>
                  </a:cubicBezTo>
                  <a:cubicBezTo>
                    <a:pt x="556" y="232"/>
                    <a:pt x="555" y="232"/>
                    <a:pt x="555" y="232"/>
                  </a:cubicBezTo>
                  <a:cubicBezTo>
                    <a:pt x="553" y="232"/>
                    <a:pt x="551" y="232"/>
                    <a:pt x="548" y="232"/>
                  </a:cubicBezTo>
                  <a:cubicBezTo>
                    <a:pt x="548" y="232"/>
                    <a:pt x="546" y="232"/>
                    <a:pt x="545" y="232"/>
                  </a:cubicBezTo>
                  <a:cubicBezTo>
                    <a:pt x="540" y="232"/>
                    <a:pt x="540" y="232"/>
                    <a:pt x="540" y="232"/>
                  </a:cubicBezTo>
                  <a:cubicBezTo>
                    <a:pt x="539" y="232"/>
                    <a:pt x="539" y="232"/>
                    <a:pt x="538" y="232"/>
                  </a:cubicBezTo>
                  <a:cubicBezTo>
                    <a:pt x="538" y="232"/>
                    <a:pt x="537" y="232"/>
                    <a:pt x="537" y="233"/>
                  </a:cubicBezTo>
                  <a:cubicBezTo>
                    <a:pt x="537" y="233"/>
                    <a:pt x="538" y="234"/>
                    <a:pt x="539" y="234"/>
                  </a:cubicBezTo>
                  <a:cubicBezTo>
                    <a:pt x="541" y="234"/>
                    <a:pt x="542" y="235"/>
                    <a:pt x="543" y="236"/>
                  </a:cubicBezTo>
                  <a:cubicBezTo>
                    <a:pt x="545" y="237"/>
                    <a:pt x="545" y="238"/>
                    <a:pt x="545" y="240"/>
                  </a:cubicBezTo>
                  <a:cubicBezTo>
                    <a:pt x="545" y="242"/>
                    <a:pt x="544" y="247"/>
                    <a:pt x="541" y="253"/>
                  </a:cubicBezTo>
                  <a:cubicBezTo>
                    <a:pt x="532" y="273"/>
                    <a:pt x="532" y="273"/>
                    <a:pt x="532" y="273"/>
                  </a:cubicBezTo>
                  <a:cubicBezTo>
                    <a:pt x="532" y="273"/>
                    <a:pt x="531" y="274"/>
                    <a:pt x="531" y="274"/>
                  </a:cubicBezTo>
                  <a:cubicBezTo>
                    <a:pt x="531" y="274"/>
                    <a:pt x="531" y="273"/>
                    <a:pt x="530" y="272"/>
                  </a:cubicBezTo>
                  <a:cubicBezTo>
                    <a:pt x="522" y="251"/>
                    <a:pt x="522" y="251"/>
                    <a:pt x="522" y="251"/>
                  </a:cubicBezTo>
                  <a:cubicBezTo>
                    <a:pt x="519" y="244"/>
                    <a:pt x="517" y="240"/>
                    <a:pt x="517" y="237"/>
                  </a:cubicBezTo>
                  <a:cubicBezTo>
                    <a:pt x="517" y="237"/>
                    <a:pt x="517" y="237"/>
                    <a:pt x="517" y="237"/>
                  </a:cubicBezTo>
                  <a:close/>
                  <a:moveTo>
                    <a:pt x="583" y="240"/>
                  </a:moveTo>
                  <a:cubicBezTo>
                    <a:pt x="583" y="238"/>
                    <a:pt x="583" y="236"/>
                    <a:pt x="583" y="236"/>
                  </a:cubicBezTo>
                  <a:cubicBezTo>
                    <a:pt x="584" y="235"/>
                    <a:pt x="585" y="234"/>
                    <a:pt x="587" y="234"/>
                  </a:cubicBezTo>
                  <a:cubicBezTo>
                    <a:pt x="587" y="234"/>
                    <a:pt x="588" y="234"/>
                    <a:pt x="588" y="234"/>
                  </a:cubicBezTo>
                  <a:cubicBezTo>
                    <a:pt x="588" y="234"/>
                    <a:pt x="588" y="233"/>
                    <a:pt x="588" y="233"/>
                  </a:cubicBezTo>
                  <a:cubicBezTo>
                    <a:pt x="588" y="232"/>
                    <a:pt x="588" y="232"/>
                    <a:pt x="587" y="232"/>
                  </a:cubicBezTo>
                  <a:cubicBezTo>
                    <a:pt x="585" y="232"/>
                    <a:pt x="583" y="232"/>
                    <a:pt x="581" y="232"/>
                  </a:cubicBezTo>
                  <a:cubicBezTo>
                    <a:pt x="578" y="232"/>
                    <a:pt x="578" y="232"/>
                    <a:pt x="578" y="232"/>
                  </a:cubicBezTo>
                  <a:cubicBezTo>
                    <a:pt x="576" y="233"/>
                    <a:pt x="574" y="233"/>
                    <a:pt x="572" y="233"/>
                  </a:cubicBezTo>
                  <a:cubicBezTo>
                    <a:pt x="570" y="233"/>
                    <a:pt x="569" y="232"/>
                    <a:pt x="568" y="232"/>
                  </a:cubicBezTo>
                  <a:cubicBezTo>
                    <a:pt x="567" y="232"/>
                    <a:pt x="566" y="232"/>
                    <a:pt x="566" y="232"/>
                  </a:cubicBezTo>
                  <a:cubicBezTo>
                    <a:pt x="565" y="232"/>
                    <a:pt x="565" y="232"/>
                    <a:pt x="565" y="233"/>
                  </a:cubicBezTo>
                  <a:cubicBezTo>
                    <a:pt x="565" y="234"/>
                    <a:pt x="565" y="234"/>
                    <a:pt x="565" y="234"/>
                  </a:cubicBezTo>
                  <a:cubicBezTo>
                    <a:pt x="566" y="234"/>
                    <a:pt x="567" y="234"/>
                    <a:pt x="568" y="235"/>
                  </a:cubicBezTo>
                  <a:cubicBezTo>
                    <a:pt x="570" y="235"/>
                    <a:pt x="572" y="236"/>
                    <a:pt x="572" y="237"/>
                  </a:cubicBezTo>
                  <a:cubicBezTo>
                    <a:pt x="573" y="238"/>
                    <a:pt x="574" y="239"/>
                    <a:pt x="574" y="242"/>
                  </a:cubicBezTo>
                  <a:cubicBezTo>
                    <a:pt x="574" y="273"/>
                    <a:pt x="574" y="273"/>
                    <a:pt x="574" y="273"/>
                  </a:cubicBezTo>
                  <a:cubicBezTo>
                    <a:pt x="574" y="276"/>
                    <a:pt x="574" y="276"/>
                    <a:pt x="574" y="276"/>
                  </a:cubicBezTo>
                  <a:cubicBezTo>
                    <a:pt x="574" y="278"/>
                    <a:pt x="573" y="280"/>
                    <a:pt x="573" y="281"/>
                  </a:cubicBezTo>
                  <a:cubicBezTo>
                    <a:pt x="572" y="282"/>
                    <a:pt x="571" y="283"/>
                    <a:pt x="569" y="283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4"/>
                    <a:pt x="568" y="284"/>
                    <a:pt x="568" y="284"/>
                  </a:cubicBezTo>
                  <a:cubicBezTo>
                    <a:pt x="568" y="285"/>
                    <a:pt x="568" y="285"/>
                    <a:pt x="569" y="285"/>
                  </a:cubicBezTo>
                  <a:cubicBezTo>
                    <a:pt x="570" y="285"/>
                    <a:pt x="571" y="285"/>
                    <a:pt x="572" y="285"/>
                  </a:cubicBezTo>
                  <a:cubicBezTo>
                    <a:pt x="573" y="285"/>
                    <a:pt x="575" y="284"/>
                    <a:pt x="578" y="284"/>
                  </a:cubicBezTo>
                  <a:cubicBezTo>
                    <a:pt x="580" y="284"/>
                    <a:pt x="583" y="285"/>
                    <a:pt x="586" y="285"/>
                  </a:cubicBezTo>
                  <a:cubicBezTo>
                    <a:pt x="587" y="285"/>
                    <a:pt x="588" y="285"/>
                    <a:pt x="589" y="285"/>
                  </a:cubicBezTo>
                  <a:cubicBezTo>
                    <a:pt x="591" y="285"/>
                    <a:pt x="592" y="285"/>
                    <a:pt x="592" y="284"/>
                  </a:cubicBezTo>
                  <a:cubicBezTo>
                    <a:pt x="592" y="283"/>
                    <a:pt x="591" y="283"/>
                    <a:pt x="590" y="283"/>
                  </a:cubicBezTo>
                  <a:cubicBezTo>
                    <a:pt x="588" y="283"/>
                    <a:pt x="586" y="282"/>
                    <a:pt x="585" y="281"/>
                  </a:cubicBezTo>
                  <a:cubicBezTo>
                    <a:pt x="584" y="280"/>
                    <a:pt x="583" y="279"/>
                    <a:pt x="583" y="277"/>
                  </a:cubicBezTo>
                  <a:cubicBezTo>
                    <a:pt x="583" y="273"/>
                    <a:pt x="583" y="273"/>
                    <a:pt x="583" y="273"/>
                  </a:cubicBezTo>
                  <a:cubicBezTo>
                    <a:pt x="583" y="240"/>
                    <a:pt x="583" y="240"/>
                    <a:pt x="583" y="240"/>
                  </a:cubicBezTo>
                  <a:close/>
                  <a:moveTo>
                    <a:pt x="616" y="239"/>
                  </a:moveTo>
                  <a:cubicBezTo>
                    <a:pt x="616" y="236"/>
                    <a:pt x="618" y="234"/>
                    <a:pt x="620" y="234"/>
                  </a:cubicBezTo>
                  <a:cubicBezTo>
                    <a:pt x="621" y="234"/>
                    <a:pt x="622" y="234"/>
                    <a:pt x="622" y="233"/>
                  </a:cubicBezTo>
                  <a:cubicBezTo>
                    <a:pt x="622" y="232"/>
                    <a:pt x="621" y="232"/>
                    <a:pt x="620" y="232"/>
                  </a:cubicBezTo>
                  <a:cubicBezTo>
                    <a:pt x="618" y="232"/>
                    <a:pt x="616" y="232"/>
                    <a:pt x="614" y="232"/>
                  </a:cubicBezTo>
                  <a:cubicBezTo>
                    <a:pt x="611" y="232"/>
                    <a:pt x="609" y="233"/>
                    <a:pt x="608" y="233"/>
                  </a:cubicBezTo>
                  <a:cubicBezTo>
                    <a:pt x="607" y="233"/>
                    <a:pt x="606" y="233"/>
                    <a:pt x="604" y="232"/>
                  </a:cubicBezTo>
                  <a:cubicBezTo>
                    <a:pt x="602" y="232"/>
                    <a:pt x="602" y="232"/>
                    <a:pt x="602" y="232"/>
                  </a:cubicBezTo>
                  <a:cubicBezTo>
                    <a:pt x="602" y="232"/>
                    <a:pt x="601" y="232"/>
                    <a:pt x="601" y="232"/>
                  </a:cubicBezTo>
                  <a:cubicBezTo>
                    <a:pt x="600" y="232"/>
                    <a:pt x="600" y="232"/>
                    <a:pt x="600" y="232"/>
                  </a:cubicBezTo>
                  <a:cubicBezTo>
                    <a:pt x="599" y="232"/>
                    <a:pt x="599" y="232"/>
                    <a:pt x="599" y="233"/>
                  </a:cubicBezTo>
                  <a:cubicBezTo>
                    <a:pt x="599" y="234"/>
                    <a:pt x="599" y="234"/>
                    <a:pt x="600" y="234"/>
                  </a:cubicBezTo>
                  <a:cubicBezTo>
                    <a:pt x="602" y="235"/>
                    <a:pt x="602" y="235"/>
                    <a:pt x="602" y="235"/>
                  </a:cubicBezTo>
                  <a:cubicBezTo>
                    <a:pt x="606" y="235"/>
                    <a:pt x="608" y="238"/>
                    <a:pt x="608" y="242"/>
                  </a:cubicBezTo>
                  <a:cubicBezTo>
                    <a:pt x="608" y="274"/>
                    <a:pt x="608" y="274"/>
                    <a:pt x="608" y="274"/>
                  </a:cubicBezTo>
                  <a:cubicBezTo>
                    <a:pt x="608" y="277"/>
                    <a:pt x="607" y="279"/>
                    <a:pt x="607" y="280"/>
                  </a:cubicBezTo>
                  <a:cubicBezTo>
                    <a:pt x="606" y="282"/>
                    <a:pt x="605" y="283"/>
                    <a:pt x="603" y="283"/>
                  </a:cubicBezTo>
                  <a:cubicBezTo>
                    <a:pt x="603" y="283"/>
                    <a:pt x="602" y="284"/>
                    <a:pt x="602" y="284"/>
                  </a:cubicBezTo>
                  <a:cubicBezTo>
                    <a:pt x="602" y="285"/>
                    <a:pt x="603" y="285"/>
                    <a:pt x="603" y="285"/>
                  </a:cubicBezTo>
                  <a:cubicBezTo>
                    <a:pt x="604" y="285"/>
                    <a:pt x="604" y="285"/>
                    <a:pt x="605" y="285"/>
                  </a:cubicBezTo>
                  <a:cubicBezTo>
                    <a:pt x="609" y="285"/>
                    <a:pt x="612" y="284"/>
                    <a:pt x="615" y="284"/>
                  </a:cubicBezTo>
                  <a:cubicBezTo>
                    <a:pt x="617" y="284"/>
                    <a:pt x="619" y="284"/>
                    <a:pt x="620" y="285"/>
                  </a:cubicBezTo>
                  <a:cubicBezTo>
                    <a:pt x="624" y="285"/>
                    <a:pt x="624" y="285"/>
                    <a:pt x="624" y="285"/>
                  </a:cubicBezTo>
                  <a:cubicBezTo>
                    <a:pt x="627" y="285"/>
                    <a:pt x="628" y="285"/>
                    <a:pt x="629" y="285"/>
                  </a:cubicBezTo>
                  <a:cubicBezTo>
                    <a:pt x="631" y="285"/>
                    <a:pt x="632" y="285"/>
                    <a:pt x="633" y="285"/>
                  </a:cubicBezTo>
                  <a:cubicBezTo>
                    <a:pt x="636" y="285"/>
                    <a:pt x="638" y="284"/>
                    <a:pt x="640" y="282"/>
                  </a:cubicBezTo>
                  <a:cubicBezTo>
                    <a:pt x="642" y="279"/>
                    <a:pt x="643" y="276"/>
                    <a:pt x="643" y="273"/>
                  </a:cubicBezTo>
                  <a:cubicBezTo>
                    <a:pt x="643" y="272"/>
                    <a:pt x="643" y="271"/>
                    <a:pt x="643" y="271"/>
                  </a:cubicBezTo>
                  <a:cubicBezTo>
                    <a:pt x="642" y="271"/>
                    <a:pt x="642" y="272"/>
                    <a:pt x="641" y="274"/>
                  </a:cubicBezTo>
                  <a:cubicBezTo>
                    <a:pt x="637" y="279"/>
                    <a:pt x="631" y="281"/>
                    <a:pt x="622" y="281"/>
                  </a:cubicBezTo>
                  <a:cubicBezTo>
                    <a:pt x="620" y="281"/>
                    <a:pt x="619" y="281"/>
                    <a:pt x="618" y="281"/>
                  </a:cubicBezTo>
                  <a:cubicBezTo>
                    <a:pt x="617" y="280"/>
                    <a:pt x="616" y="278"/>
                    <a:pt x="616" y="273"/>
                  </a:cubicBezTo>
                  <a:cubicBezTo>
                    <a:pt x="616" y="239"/>
                    <a:pt x="616" y="239"/>
                    <a:pt x="616" y="239"/>
                  </a:cubicBezTo>
                  <a:close/>
                  <a:moveTo>
                    <a:pt x="666" y="239"/>
                  </a:moveTo>
                  <a:cubicBezTo>
                    <a:pt x="666" y="236"/>
                    <a:pt x="667" y="234"/>
                    <a:pt x="670" y="234"/>
                  </a:cubicBezTo>
                  <a:cubicBezTo>
                    <a:pt x="671" y="234"/>
                    <a:pt x="671" y="234"/>
                    <a:pt x="671" y="233"/>
                  </a:cubicBezTo>
                  <a:cubicBezTo>
                    <a:pt x="671" y="232"/>
                    <a:pt x="671" y="232"/>
                    <a:pt x="669" y="232"/>
                  </a:cubicBezTo>
                  <a:cubicBezTo>
                    <a:pt x="667" y="232"/>
                    <a:pt x="665" y="232"/>
                    <a:pt x="663" y="232"/>
                  </a:cubicBezTo>
                  <a:cubicBezTo>
                    <a:pt x="660" y="232"/>
                    <a:pt x="658" y="233"/>
                    <a:pt x="657" y="233"/>
                  </a:cubicBezTo>
                  <a:cubicBezTo>
                    <a:pt x="656" y="233"/>
                    <a:pt x="655" y="233"/>
                    <a:pt x="653" y="232"/>
                  </a:cubicBezTo>
                  <a:cubicBezTo>
                    <a:pt x="652" y="232"/>
                    <a:pt x="652" y="232"/>
                    <a:pt x="652" y="232"/>
                  </a:cubicBezTo>
                  <a:cubicBezTo>
                    <a:pt x="651" y="232"/>
                    <a:pt x="651" y="232"/>
                    <a:pt x="650" y="232"/>
                  </a:cubicBezTo>
                  <a:cubicBezTo>
                    <a:pt x="650" y="232"/>
                    <a:pt x="649" y="232"/>
                    <a:pt x="649" y="232"/>
                  </a:cubicBezTo>
                  <a:cubicBezTo>
                    <a:pt x="648" y="232"/>
                    <a:pt x="648" y="232"/>
                    <a:pt x="648" y="233"/>
                  </a:cubicBezTo>
                  <a:cubicBezTo>
                    <a:pt x="648" y="234"/>
                    <a:pt x="649" y="234"/>
                    <a:pt x="649" y="234"/>
                  </a:cubicBezTo>
                  <a:cubicBezTo>
                    <a:pt x="652" y="235"/>
                    <a:pt x="652" y="235"/>
                    <a:pt x="652" y="235"/>
                  </a:cubicBezTo>
                  <a:cubicBezTo>
                    <a:pt x="655" y="235"/>
                    <a:pt x="657" y="238"/>
                    <a:pt x="657" y="242"/>
                  </a:cubicBezTo>
                  <a:cubicBezTo>
                    <a:pt x="657" y="274"/>
                    <a:pt x="657" y="274"/>
                    <a:pt x="657" y="274"/>
                  </a:cubicBezTo>
                  <a:cubicBezTo>
                    <a:pt x="657" y="277"/>
                    <a:pt x="657" y="279"/>
                    <a:pt x="656" y="280"/>
                  </a:cubicBezTo>
                  <a:cubicBezTo>
                    <a:pt x="655" y="282"/>
                    <a:pt x="654" y="283"/>
                    <a:pt x="653" y="283"/>
                  </a:cubicBezTo>
                  <a:cubicBezTo>
                    <a:pt x="652" y="283"/>
                    <a:pt x="652" y="284"/>
                    <a:pt x="652" y="284"/>
                  </a:cubicBezTo>
                  <a:cubicBezTo>
                    <a:pt x="652" y="285"/>
                    <a:pt x="652" y="285"/>
                    <a:pt x="653" y="285"/>
                  </a:cubicBezTo>
                  <a:cubicBezTo>
                    <a:pt x="653" y="285"/>
                    <a:pt x="654" y="285"/>
                    <a:pt x="655" y="285"/>
                  </a:cubicBezTo>
                  <a:cubicBezTo>
                    <a:pt x="658" y="285"/>
                    <a:pt x="662" y="284"/>
                    <a:pt x="664" y="284"/>
                  </a:cubicBezTo>
                  <a:cubicBezTo>
                    <a:pt x="666" y="284"/>
                    <a:pt x="668" y="284"/>
                    <a:pt x="669" y="285"/>
                  </a:cubicBezTo>
                  <a:cubicBezTo>
                    <a:pt x="674" y="285"/>
                    <a:pt x="674" y="285"/>
                    <a:pt x="674" y="285"/>
                  </a:cubicBezTo>
                  <a:cubicBezTo>
                    <a:pt x="676" y="285"/>
                    <a:pt x="678" y="285"/>
                    <a:pt x="678" y="285"/>
                  </a:cubicBezTo>
                  <a:cubicBezTo>
                    <a:pt x="680" y="285"/>
                    <a:pt x="681" y="285"/>
                    <a:pt x="682" y="285"/>
                  </a:cubicBezTo>
                  <a:cubicBezTo>
                    <a:pt x="685" y="285"/>
                    <a:pt x="688" y="284"/>
                    <a:pt x="690" y="282"/>
                  </a:cubicBezTo>
                  <a:cubicBezTo>
                    <a:pt x="692" y="279"/>
                    <a:pt x="693" y="276"/>
                    <a:pt x="693" y="273"/>
                  </a:cubicBezTo>
                  <a:cubicBezTo>
                    <a:pt x="693" y="272"/>
                    <a:pt x="693" y="271"/>
                    <a:pt x="692" y="271"/>
                  </a:cubicBezTo>
                  <a:cubicBezTo>
                    <a:pt x="692" y="271"/>
                    <a:pt x="691" y="272"/>
                    <a:pt x="690" y="274"/>
                  </a:cubicBezTo>
                  <a:cubicBezTo>
                    <a:pt x="686" y="279"/>
                    <a:pt x="680" y="281"/>
                    <a:pt x="671" y="281"/>
                  </a:cubicBezTo>
                  <a:cubicBezTo>
                    <a:pt x="669" y="281"/>
                    <a:pt x="668" y="281"/>
                    <a:pt x="668" y="281"/>
                  </a:cubicBezTo>
                  <a:cubicBezTo>
                    <a:pt x="666" y="280"/>
                    <a:pt x="666" y="278"/>
                    <a:pt x="666" y="273"/>
                  </a:cubicBezTo>
                  <a:cubicBezTo>
                    <a:pt x="666" y="239"/>
                    <a:pt x="666" y="239"/>
                    <a:pt x="666" y="239"/>
                  </a:cubicBezTo>
                  <a:close/>
                  <a:moveTo>
                    <a:pt x="715" y="239"/>
                  </a:moveTo>
                  <a:cubicBezTo>
                    <a:pt x="715" y="237"/>
                    <a:pt x="716" y="236"/>
                    <a:pt x="717" y="235"/>
                  </a:cubicBezTo>
                  <a:cubicBezTo>
                    <a:pt x="720" y="235"/>
                    <a:pt x="720" y="235"/>
                    <a:pt x="720" y="235"/>
                  </a:cubicBezTo>
                  <a:cubicBezTo>
                    <a:pt x="725" y="235"/>
                    <a:pt x="725" y="235"/>
                    <a:pt x="725" y="235"/>
                  </a:cubicBezTo>
                  <a:cubicBezTo>
                    <a:pt x="729" y="235"/>
                    <a:pt x="732" y="236"/>
                    <a:pt x="734" y="237"/>
                  </a:cubicBezTo>
                  <a:cubicBezTo>
                    <a:pt x="735" y="238"/>
                    <a:pt x="736" y="240"/>
                    <a:pt x="736" y="242"/>
                  </a:cubicBezTo>
                  <a:cubicBezTo>
                    <a:pt x="736" y="244"/>
                    <a:pt x="737" y="244"/>
                    <a:pt x="737" y="244"/>
                  </a:cubicBezTo>
                  <a:cubicBezTo>
                    <a:pt x="738" y="244"/>
                    <a:pt x="739" y="243"/>
                    <a:pt x="739" y="241"/>
                  </a:cubicBezTo>
                  <a:cubicBezTo>
                    <a:pt x="739" y="240"/>
                    <a:pt x="739" y="239"/>
                    <a:pt x="738" y="236"/>
                  </a:cubicBezTo>
                  <a:cubicBezTo>
                    <a:pt x="738" y="235"/>
                    <a:pt x="738" y="234"/>
                    <a:pt x="738" y="233"/>
                  </a:cubicBezTo>
                  <a:cubicBezTo>
                    <a:pt x="738" y="232"/>
                    <a:pt x="738" y="232"/>
                    <a:pt x="737" y="232"/>
                  </a:cubicBezTo>
                  <a:cubicBezTo>
                    <a:pt x="737" y="232"/>
                    <a:pt x="737" y="232"/>
                    <a:pt x="736" y="232"/>
                  </a:cubicBezTo>
                  <a:cubicBezTo>
                    <a:pt x="735" y="232"/>
                    <a:pt x="729" y="232"/>
                    <a:pt x="721" y="232"/>
                  </a:cubicBezTo>
                  <a:cubicBezTo>
                    <a:pt x="706" y="232"/>
                    <a:pt x="706" y="232"/>
                    <a:pt x="706" y="232"/>
                  </a:cubicBezTo>
                  <a:cubicBezTo>
                    <a:pt x="702" y="232"/>
                    <a:pt x="702" y="232"/>
                    <a:pt x="702" y="232"/>
                  </a:cubicBezTo>
                  <a:cubicBezTo>
                    <a:pt x="701" y="232"/>
                    <a:pt x="701" y="232"/>
                    <a:pt x="700" y="232"/>
                  </a:cubicBezTo>
                  <a:cubicBezTo>
                    <a:pt x="700" y="232"/>
                    <a:pt x="699" y="232"/>
                    <a:pt x="699" y="232"/>
                  </a:cubicBezTo>
                  <a:cubicBezTo>
                    <a:pt x="698" y="232"/>
                    <a:pt x="698" y="232"/>
                    <a:pt x="698" y="233"/>
                  </a:cubicBezTo>
                  <a:cubicBezTo>
                    <a:pt x="698" y="233"/>
                    <a:pt x="698" y="234"/>
                    <a:pt x="699" y="234"/>
                  </a:cubicBezTo>
                  <a:cubicBezTo>
                    <a:pt x="702" y="234"/>
                    <a:pt x="704" y="235"/>
                    <a:pt x="705" y="236"/>
                  </a:cubicBezTo>
                  <a:cubicBezTo>
                    <a:pt x="706" y="237"/>
                    <a:pt x="706" y="239"/>
                    <a:pt x="706" y="242"/>
                  </a:cubicBezTo>
                  <a:cubicBezTo>
                    <a:pt x="706" y="273"/>
                    <a:pt x="706" y="273"/>
                    <a:pt x="706" y="273"/>
                  </a:cubicBezTo>
                  <a:cubicBezTo>
                    <a:pt x="706" y="275"/>
                    <a:pt x="706" y="277"/>
                    <a:pt x="706" y="278"/>
                  </a:cubicBezTo>
                  <a:cubicBezTo>
                    <a:pt x="706" y="280"/>
                    <a:pt x="705" y="281"/>
                    <a:pt x="705" y="282"/>
                  </a:cubicBezTo>
                  <a:cubicBezTo>
                    <a:pt x="704" y="282"/>
                    <a:pt x="703" y="283"/>
                    <a:pt x="702" y="283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5"/>
                    <a:pt x="701" y="285"/>
                    <a:pt x="702" y="285"/>
                  </a:cubicBezTo>
                  <a:cubicBezTo>
                    <a:pt x="702" y="285"/>
                    <a:pt x="703" y="285"/>
                    <a:pt x="704" y="285"/>
                  </a:cubicBezTo>
                  <a:cubicBezTo>
                    <a:pt x="708" y="285"/>
                    <a:pt x="711" y="285"/>
                    <a:pt x="713" y="285"/>
                  </a:cubicBezTo>
                  <a:cubicBezTo>
                    <a:pt x="715" y="285"/>
                    <a:pt x="718" y="285"/>
                    <a:pt x="719" y="285"/>
                  </a:cubicBezTo>
                  <a:cubicBezTo>
                    <a:pt x="724" y="285"/>
                    <a:pt x="724" y="285"/>
                    <a:pt x="724" y="285"/>
                  </a:cubicBezTo>
                  <a:cubicBezTo>
                    <a:pt x="726" y="286"/>
                    <a:pt x="728" y="286"/>
                    <a:pt x="729" y="286"/>
                  </a:cubicBezTo>
                  <a:cubicBezTo>
                    <a:pt x="732" y="286"/>
                    <a:pt x="734" y="285"/>
                    <a:pt x="736" y="284"/>
                  </a:cubicBezTo>
                  <a:cubicBezTo>
                    <a:pt x="738" y="284"/>
                    <a:pt x="739" y="282"/>
                    <a:pt x="740" y="280"/>
                  </a:cubicBezTo>
                  <a:cubicBezTo>
                    <a:pt x="742" y="278"/>
                    <a:pt x="742" y="275"/>
                    <a:pt x="742" y="273"/>
                  </a:cubicBezTo>
                  <a:cubicBezTo>
                    <a:pt x="742" y="272"/>
                    <a:pt x="742" y="272"/>
                    <a:pt x="742" y="272"/>
                  </a:cubicBezTo>
                  <a:cubicBezTo>
                    <a:pt x="742" y="272"/>
                    <a:pt x="742" y="272"/>
                    <a:pt x="741" y="272"/>
                  </a:cubicBezTo>
                  <a:cubicBezTo>
                    <a:pt x="741" y="272"/>
                    <a:pt x="741" y="272"/>
                    <a:pt x="741" y="272"/>
                  </a:cubicBezTo>
                  <a:cubicBezTo>
                    <a:pt x="738" y="279"/>
                    <a:pt x="731" y="282"/>
                    <a:pt x="720" y="282"/>
                  </a:cubicBezTo>
                  <a:cubicBezTo>
                    <a:pt x="719" y="282"/>
                    <a:pt x="718" y="282"/>
                    <a:pt x="718" y="281"/>
                  </a:cubicBezTo>
                  <a:cubicBezTo>
                    <a:pt x="717" y="281"/>
                    <a:pt x="716" y="280"/>
                    <a:pt x="716" y="279"/>
                  </a:cubicBezTo>
                  <a:cubicBezTo>
                    <a:pt x="715" y="277"/>
                    <a:pt x="715" y="275"/>
                    <a:pt x="715" y="271"/>
                  </a:cubicBezTo>
                  <a:cubicBezTo>
                    <a:pt x="715" y="267"/>
                    <a:pt x="715" y="267"/>
                    <a:pt x="715" y="267"/>
                  </a:cubicBezTo>
                  <a:cubicBezTo>
                    <a:pt x="715" y="265"/>
                    <a:pt x="715" y="263"/>
                    <a:pt x="715" y="261"/>
                  </a:cubicBezTo>
                  <a:cubicBezTo>
                    <a:pt x="716" y="260"/>
                    <a:pt x="716" y="259"/>
                    <a:pt x="716" y="259"/>
                  </a:cubicBezTo>
                  <a:cubicBezTo>
                    <a:pt x="717" y="259"/>
                    <a:pt x="718" y="258"/>
                    <a:pt x="719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4" y="258"/>
                    <a:pt x="726" y="259"/>
                    <a:pt x="727" y="259"/>
                  </a:cubicBezTo>
                  <a:cubicBezTo>
                    <a:pt x="728" y="259"/>
                    <a:pt x="729" y="259"/>
                    <a:pt x="729" y="260"/>
                  </a:cubicBezTo>
                  <a:cubicBezTo>
                    <a:pt x="731" y="261"/>
                    <a:pt x="731" y="263"/>
                    <a:pt x="732" y="265"/>
                  </a:cubicBezTo>
                  <a:cubicBezTo>
                    <a:pt x="732" y="266"/>
                    <a:pt x="732" y="266"/>
                    <a:pt x="733" y="266"/>
                  </a:cubicBezTo>
                  <a:cubicBezTo>
                    <a:pt x="733" y="266"/>
                    <a:pt x="733" y="266"/>
                    <a:pt x="734" y="266"/>
                  </a:cubicBezTo>
                  <a:cubicBezTo>
                    <a:pt x="734" y="266"/>
                    <a:pt x="734" y="266"/>
                    <a:pt x="734" y="265"/>
                  </a:cubicBezTo>
                  <a:cubicBezTo>
                    <a:pt x="734" y="263"/>
                    <a:pt x="734" y="263"/>
                    <a:pt x="734" y="263"/>
                  </a:cubicBezTo>
                  <a:cubicBezTo>
                    <a:pt x="734" y="262"/>
                    <a:pt x="734" y="260"/>
                    <a:pt x="733" y="258"/>
                  </a:cubicBezTo>
                  <a:cubicBezTo>
                    <a:pt x="733" y="255"/>
                    <a:pt x="733" y="253"/>
                    <a:pt x="733" y="252"/>
                  </a:cubicBezTo>
                  <a:cubicBezTo>
                    <a:pt x="733" y="252"/>
                    <a:pt x="733" y="251"/>
                    <a:pt x="733" y="251"/>
                  </a:cubicBezTo>
                  <a:cubicBezTo>
                    <a:pt x="733" y="250"/>
                    <a:pt x="733" y="249"/>
                    <a:pt x="733" y="249"/>
                  </a:cubicBezTo>
                  <a:cubicBezTo>
                    <a:pt x="733" y="248"/>
                    <a:pt x="733" y="248"/>
                    <a:pt x="732" y="248"/>
                  </a:cubicBezTo>
                  <a:cubicBezTo>
                    <a:pt x="732" y="248"/>
                    <a:pt x="731" y="248"/>
                    <a:pt x="731" y="249"/>
                  </a:cubicBezTo>
                  <a:cubicBezTo>
                    <a:pt x="730" y="251"/>
                    <a:pt x="730" y="251"/>
                    <a:pt x="730" y="251"/>
                  </a:cubicBezTo>
                  <a:cubicBezTo>
                    <a:pt x="729" y="253"/>
                    <a:pt x="727" y="255"/>
                    <a:pt x="724" y="255"/>
                  </a:cubicBezTo>
                  <a:cubicBezTo>
                    <a:pt x="721" y="255"/>
                    <a:pt x="721" y="255"/>
                    <a:pt x="721" y="255"/>
                  </a:cubicBezTo>
                  <a:cubicBezTo>
                    <a:pt x="719" y="255"/>
                    <a:pt x="719" y="255"/>
                    <a:pt x="719" y="255"/>
                  </a:cubicBezTo>
                  <a:cubicBezTo>
                    <a:pt x="718" y="255"/>
                    <a:pt x="718" y="255"/>
                    <a:pt x="718" y="255"/>
                  </a:cubicBezTo>
                  <a:cubicBezTo>
                    <a:pt x="717" y="255"/>
                    <a:pt x="716" y="255"/>
                    <a:pt x="716" y="254"/>
                  </a:cubicBezTo>
                  <a:cubicBezTo>
                    <a:pt x="715" y="253"/>
                    <a:pt x="715" y="252"/>
                    <a:pt x="715" y="249"/>
                  </a:cubicBezTo>
                  <a:cubicBezTo>
                    <a:pt x="715" y="241"/>
                    <a:pt x="715" y="241"/>
                    <a:pt x="715" y="241"/>
                  </a:cubicBezTo>
                  <a:cubicBezTo>
                    <a:pt x="715" y="239"/>
                    <a:pt x="715" y="239"/>
                    <a:pt x="715" y="239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Power T block">
              <a:extLst>
                <a:ext uri="{FF2B5EF4-FFF2-40B4-BE49-F238E27FC236}">
                  <a16:creationId xmlns:a16="http://schemas.microsoft.com/office/drawing/2014/main" id="{44B6A79B-1686-4F4D-94EE-C075995538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11" y="-4852"/>
              <a:ext cx="5020" cy="5066"/>
            </a:xfrm>
            <a:custGeom>
              <a:avLst/>
              <a:gdLst>
                <a:gd name="T0" fmla="*/ 0 w 285"/>
                <a:gd name="T1" fmla="*/ 0 h 285"/>
                <a:gd name="T2" fmla="*/ 0 w 285"/>
                <a:gd name="T3" fmla="*/ 285 h 285"/>
                <a:gd name="T4" fmla="*/ 285 w 285"/>
                <a:gd name="T5" fmla="*/ 285 h 285"/>
                <a:gd name="T6" fmla="*/ 285 w 285"/>
                <a:gd name="T7" fmla="*/ 0 h 285"/>
                <a:gd name="T8" fmla="*/ 0 w 285"/>
                <a:gd name="T9" fmla="*/ 0 h 285"/>
                <a:gd name="T10" fmla="*/ 249 w 285"/>
                <a:gd name="T11" fmla="*/ 108 h 285"/>
                <a:gd name="T12" fmla="*/ 222 w 285"/>
                <a:gd name="T13" fmla="*/ 108 h 285"/>
                <a:gd name="T14" fmla="*/ 193 w 285"/>
                <a:gd name="T15" fmla="*/ 84 h 285"/>
                <a:gd name="T16" fmla="*/ 167 w 285"/>
                <a:gd name="T17" fmla="*/ 98 h 285"/>
                <a:gd name="T18" fmla="*/ 167 w 285"/>
                <a:gd name="T19" fmla="*/ 188 h 285"/>
                <a:gd name="T20" fmla="*/ 200 w 285"/>
                <a:gd name="T21" fmla="*/ 222 h 285"/>
                <a:gd name="T22" fmla="*/ 200 w 285"/>
                <a:gd name="T23" fmla="*/ 222 h 285"/>
                <a:gd name="T24" fmla="*/ 200 w 285"/>
                <a:gd name="T25" fmla="*/ 249 h 285"/>
                <a:gd name="T26" fmla="*/ 85 w 285"/>
                <a:gd name="T27" fmla="*/ 249 h 285"/>
                <a:gd name="T28" fmla="*/ 85 w 285"/>
                <a:gd name="T29" fmla="*/ 222 h 285"/>
                <a:gd name="T30" fmla="*/ 85 w 285"/>
                <a:gd name="T31" fmla="*/ 222 h 285"/>
                <a:gd name="T32" fmla="*/ 119 w 285"/>
                <a:gd name="T33" fmla="*/ 188 h 285"/>
                <a:gd name="T34" fmla="*/ 119 w 285"/>
                <a:gd name="T35" fmla="*/ 98 h 285"/>
                <a:gd name="T36" fmla="*/ 92 w 285"/>
                <a:gd name="T37" fmla="*/ 84 h 285"/>
                <a:gd name="T38" fmla="*/ 63 w 285"/>
                <a:gd name="T39" fmla="*/ 108 h 285"/>
                <a:gd name="T40" fmla="*/ 36 w 285"/>
                <a:gd name="T41" fmla="*/ 108 h 285"/>
                <a:gd name="T42" fmla="*/ 36 w 285"/>
                <a:gd name="T43" fmla="*/ 36 h 285"/>
                <a:gd name="T44" fmla="*/ 249 w 285"/>
                <a:gd name="T45" fmla="*/ 36 h 285"/>
                <a:gd name="T46" fmla="*/ 249 w 285"/>
                <a:gd name="T47" fmla="*/ 10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5" h="285">
                  <a:moveTo>
                    <a:pt x="0" y="0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  <a:moveTo>
                    <a:pt x="249" y="108"/>
                  </a:moveTo>
                  <a:cubicBezTo>
                    <a:pt x="222" y="108"/>
                    <a:pt x="222" y="108"/>
                    <a:pt x="222" y="108"/>
                  </a:cubicBezTo>
                  <a:cubicBezTo>
                    <a:pt x="222" y="95"/>
                    <a:pt x="209" y="84"/>
                    <a:pt x="193" y="84"/>
                  </a:cubicBezTo>
                  <a:cubicBezTo>
                    <a:pt x="181" y="84"/>
                    <a:pt x="171" y="90"/>
                    <a:pt x="167" y="9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207"/>
                    <a:pt x="181" y="222"/>
                    <a:pt x="200" y="222"/>
                  </a:cubicBezTo>
                  <a:cubicBezTo>
                    <a:pt x="200" y="222"/>
                    <a:pt x="200" y="222"/>
                    <a:pt x="200" y="222"/>
                  </a:cubicBezTo>
                  <a:cubicBezTo>
                    <a:pt x="200" y="249"/>
                    <a:pt x="200" y="249"/>
                    <a:pt x="200" y="249"/>
                  </a:cubicBezTo>
                  <a:cubicBezTo>
                    <a:pt x="85" y="249"/>
                    <a:pt x="85" y="249"/>
                    <a:pt x="85" y="249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104" y="222"/>
                    <a:pt x="119" y="207"/>
                    <a:pt x="119" y="188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4" y="90"/>
                    <a:pt x="104" y="84"/>
                    <a:pt x="92" y="84"/>
                  </a:cubicBezTo>
                  <a:cubicBezTo>
                    <a:pt x="76" y="84"/>
                    <a:pt x="63" y="95"/>
                    <a:pt x="63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49" y="36"/>
                    <a:pt x="249" y="36"/>
                    <a:pt x="249" y="36"/>
                  </a:cubicBezTo>
                  <a:lnTo>
                    <a:pt x="249" y="108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9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2128-D1EA-3243-86C3-9560C7C9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BF5F-335C-DC4A-925F-0F87C925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C8220-292D-314F-A36C-2E0C57DBF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F09F3-434E-7E44-8536-4D5668602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E3A4B-40A3-F74D-8E36-D29D835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2366-BEF5-B54B-9352-28F94FCA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6510-A2B9-3247-989A-1D40A984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9193C-B540-A94F-9D42-9394CDC3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15C2-148A-944F-B6BA-6BF5A8C9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E0770-AE0C-6B48-BB67-01A5871B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52A7-93E0-454B-8FE3-B45E0918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4927-8467-5045-BA9F-BDAB58D53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D0229-045C-064D-BCC2-A75705BC7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6AF10-0392-344C-BF85-B4FCD550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AD72-FE69-5646-9661-6387098E0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BBBC8-0D81-5749-9E94-4C7B54B8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27D6-AB1E-E949-ADAF-025CDA71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6859D-83B7-3544-8573-506136F1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22112-678D-C24B-914D-6B7C090CD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536C6D-4CF6-E148-AA2E-1C8CA922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55779-366B-8E4D-83C1-18B94553A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6666C9-4E13-A445-BF29-FC934BAE8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C94ED-A94B-E042-B947-8EDBD90E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19949-4011-2A43-B2E7-A58A9D30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DF68-61F2-9045-B274-4F2AE599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CC0B1-2716-D146-934B-9AF970D9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E0B955-6D06-0141-B9B8-87BECA62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F83FD-40AB-2546-83EA-F1DF3452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1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35FF3-7AEB-4149-9766-84703CB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35C7AC-6268-1C41-928C-465923DD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09F66-5262-264F-9E92-864571AB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CE39-FBD4-AA40-B3F9-E84595043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C935-1911-DC47-B448-20A7B531F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5BDAE-D618-CC45-96E2-171DE0698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9F5D7-31EA-1849-B99C-410F3684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7C6D6-EFEF-A043-9245-35B0F110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EDBBA-9F3D-EE4A-8425-4ED33170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1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DA4D-BB02-E345-8710-81955301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827698-B6F4-B747-9F0C-970A8BFCC2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A0180-4446-5A48-A8DE-3990E4A21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5220E-141E-2544-9A20-32BAFF4B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2DDB1-3148-0D45-AC3E-5C33B1D8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18E7-417D-884A-AB9E-C0F522AB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F11BB-DBE7-B14C-B0F6-4C942BEC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49A3B-A5E7-9F4E-B28C-59B54A795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9FF0-33D6-C64F-8F39-DEF841C75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30E3-359F-F14E-87ED-A66733AA56C0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843C6-305C-C84A-9D24-CF6FAAF99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F34BB-5AC5-254E-ACE7-E98E37FFC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E6A2-CAAF-A747-AABD-D7810BEFF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6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C515BC-D8D4-4FC8-88F2-3FF1530E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 to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Knox County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Board of Health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April 21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0653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04B4C-983B-1340-9B53-54F9CBEE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5" y="667870"/>
            <a:ext cx="10901083" cy="5450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FA294-8143-5E42-9837-AC678C334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213" y="3505200"/>
            <a:ext cx="1311586" cy="103094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798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F0F5F-AB21-DC4F-9300-3B3E7095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1" y="569117"/>
            <a:ext cx="11634791" cy="5817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C2DAA2-00F8-1643-BE34-748DD1931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812" y="3614737"/>
            <a:ext cx="1859734" cy="10445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812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AD9987-F05D-A942-B071-2B0C3C1B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600075"/>
            <a:ext cx="10972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561592-775D-E549-B912-28B61472A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9" y="683417"/>
            <a:ext cx="10944224" cy="54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3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B3DE9-9CF4-694F-A371-B7FDD8BFB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6550"/>
            <a:ext cx="76200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49578E-F2F6-F046-8C93-9252AE10C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3" y="313182"/>
            <a:ext cx="8701087" cy="61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15</Words>
  <Application>Microsoft Macintosh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Report to Knox County Board of Health  April 21,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Knox County Board of Health  January 13, 2021</dc:title>
  <dc:creator>Boehnke, Megan Grace</dc:creator>
  <cp:lastModifiedBy>Boehnke, Megan Grace</cp:lastModifiedBy>
  <cp:revision>12</cp:revision>
  <dcterms:created xsi:type="dcterms:W3CDTF">2021-01-26T14:46:08Z</dcterms:created>
  <dcterms:modified xsi:type="dcterms:W3CDTF">2021-04-20T18:47:52Z</dcterms:modified>
</cp:coreProperties>
</file>